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6" r:id="rId1"/>
  </p:sldMasterIdLst>
  <p:notesMasterIdLst>
    <p:notesMasterId r:id="rId12"/>
  </p:notesMasterIdLst>
  <p:sldIdLst>
    <p:sldId id="260" r:id="rId2"/>
    <p:sldId id="261" r:id="rId3"/>
    <p:sldId id="262" r:id="rId4"/>
    <p:sldId id="263" r:id="rId5"/>
    <p:sldId id="267" r:id="rId6"/>
    <p:sldId id="282" r:id="rId7"/>
    <p:sldId id="266" r:id="rId8"/>
    <p:sldId id="283" r:id="rId9"/>
    <p:sldId id="284" r:id="rId10"/>
    <p:sldId id="290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CE16889-D020-4825-A199-B6FA8927D04A}">
  <a:tblStyle styleId="{3CE16889-D020-4825-A199-B6FA8927D0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de4a31ab4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de4a31ab4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110602e5875_0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110602e5875_0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10602e5875_0_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10602e5875_0_9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d019cdf330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d019cdf330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10602e5875_0_1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10602e5875_0_1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10602e5875_0_1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10602e5875_0_1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110602e5875_0_2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110602e5875_0_2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10602e5875_0_19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10602e5875_0_19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110602e5875_0_2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110602e5875_0_2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110602e5875_0_2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110602e5875_0_2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941700" y="2106650"/>
            <a:ext cx="4462800" cy="139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5843075" y="737511"/>
            <a:ext cx="2561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171350" y="3544400"/>
            <a:ext cx="42330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TITLE_AND_TWO_COLUMNS_1_2_1_1_1_1_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1"/>
          <p:cNvSpPr txBox="1">
            <a:spLocks noGrp="1"/>
          </p:cNvSpPr>
          <p:nvPr>
            <p:ph type="title"/>
          </p:nvPr>
        </p:nvSpPr>
        <p:spPr>
          <a:xfrm>
            <a:off x="713225" y="475488"/>
            <a:ext cx="36114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1"/>
          <p:cNvSpPr txBox="1">
            <a:spLocks noGrp="1"/>
          </p:cNvSpPr>
          <p:nvPr>
            <p:ph type="subTitle" idx="1"/>
          </p:nvPr>
        </p:nvSpPr>
        <p:spPr>
          <a:xfrm>
            <a:off x="6094675" y="1128460"/>
            <a:ext cx="23361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1"/>
          <p:cNvSpPr txBox="1">
            <a:spLocks noGrp="1"/>
          </p:cNvSpPr>
          <p:nvPr>
            <p:ph type="subTitle" idx="2"/>
          </p:nvPr>
        </p:nvSpPr>
        <p:spPr>
          <a:xfrm>
            <a:off x="6094675" y="3851020"/>
            <a:ext cx="23361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1"/>
          <p:cNvSpPr txBox="1">
            <a:spLocks noGrp="1"/>
          </p:cNvSpPr>
          <p:nvPr>
            <p:ph type="subTitle" idx="3"/>
          </p:nvPr>
        </p:nvSpPr>
        <p:spPr>
          <a:xfrm>
            <a:off x="6094675" y="2485583"/>
            <a:ext cx="23361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1"/>
          <p:cNvSpPr txBox="1">
            <a:spLocks noGrp="1"/>
          </p:cNvSpPr>
          <p:nvPr>
            <p:ph type="subTitle" idx="4"/>
          </p:nvPr>
        </p:nvSpPr>
        <p:spPr>
          <a:xfrm>
            <a:off x="6094675" y="822550"/>
            <a:ext cx="23361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1"/>
          <p:cNvSpPr txBox="1">
            <a:spLocks noGrp="1"/>
          </p:cNvSpPr>
          <p:nvPr>
            <p:ph type="subTitle" idx="5"/>
          </p:nvPr>
        </p:nvSpPr>
        <p:spPr>
          <a:xfrm>
            <a:off x="6094675" y="3545101"/>
            <a:ext cx="23361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31"/>
          <p:cNvSpPr txBox="1">
            <a:spLocks noGrp="1"/>
          </p:cNvSpPr>
          <p:nvPr>
            <p:ph type="subTitle" idx="6"/>
          </p:nvPr>
        </p:nvSpPr>
        <p:spPr>
          <a:xfrm>
            <a:off x="6094675" y="2179669"/>
            <a:ext cx="23361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_AND_TWO_COLUMNS_1_4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>
            <a:spLocks noGrp="1"/>
          </p:cNvSpPr>
          <p:nvPr>
            <p:ph type="title"/>
          </p:nvPr>
        </p:nvSpPr>
        <p:spPr>
          <a:xfrm>
            <a:off x="713225" y="475488"/>
            <a:ext cx="77268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2"/>
          <p:cNvSpPr txBox="1">
            <a:spLocks noGrp="1"/>
          </p:cNvSpPr>
          <p:nvPr>
            <p:ph type="subTitle" idx="1"/>
          </p:nvPr>
        </p:nvSpPr>
        <p:spPr>
          <a:xfrm>
            <a:off x="2241813" y="1860900"/>
            <a:ext cx="1938600" cy="8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32"/>
          <p:cNvSpPr txBox="1">
            <a:spLocks noGrp="1"/>
          </p:cNvSpPr>
          <p:nvPr>
            <p:ph type="subTitle" idx="2"/>
          </p:nvPr>
        </p:nvSpPr>
        <p:spPr>
          <a:xfrm>
            <a:off x="2241807" y="3283300"/>
            <a:ext cx="1938600" cy="8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2"/>
          <p:cNvSpPr txBox="1">
            <a:spLocks noGrp="1"/>
          </p:cNvSpPr>
          <p:nvPr>
            <p:ph type="subTitle" idx="3"/>
          </p:nvPr>
        </p:nvSpPr>
        <p:spPr>
          <a:xfrm>
            <a:off x="5675372" y="1860900"/>
            <a:ext cx="1938600" cy="8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2"/>
          <p:cNvSpPr txBox="1">
            <a:spLocks noGrp="1"/>
          </p:cNvSpPr>
          <p:nvPr>
            <p:ph type="subTitle" idx="4"/>
          </p:nvPr>
        </p:nvSpPr>
        <p:spPr>
          <a:xfrm>
            <a:off x="5694110" y="3283300"/>
            <a:ext cx="1938600" cy="8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2"/>
          <p:cNvSpPr txBox="1">
            <a:spLocks noGrp="1"/>
          </p:cNvSpPr>
          <p:nvPr>
            <p:ph type="subTitle" idx="5"/>
          </p:nvPr>
        </p:nvSpPr>
        <p:spPr>
          <a:xfrm>
            <a:off x="2241813" y="1440725"/>
            <a:ext cx="19419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2"/>
          <p:cNvSpPr txBox="1">
            <a:spLocks noGrp="1"/>
          </p:cNvSpPr>
          <p:nvPr>
            <p:ph type="subTitle" idx="6"/>
          </p:nvPr>
        </p:nvSpPr>
        <p:spPr>
          <a:xfrm>
            <a:off x="2241807" y="2863125"/>
            <a:ext cx="19419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2"/>
          <p:cNvSpPr txBox="1">
            <a:spLocks noGrp="1"/>
          </p:cNvSpPr>
          <p:nvPr>
            <p:ph type="subTitle" idx="7"/>
          </p:nvPr>
        </p:nvSpPr>
        <p:spPr>
          <a:xfrm>
            <a:off x="5675372" y="1440725"/>
            <a:ext cx="19419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32"/>
          <p:cNvSpPr txBox="1">
            <a:spLocks noGrp="1"/>
          </p:cNvSpPr>
          <p:nvPr>
            <p:ph type="subTitle" idx="8"/>
          </p:nvPr>
        </p:nvSpPr>
        <p:spPr>
          <a:xfrm>
            <a:off x="5694110" y="2863125"/>
            <a:ext cx="19419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AND_BODY_1_1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24675" y="1704325"/>
            <a:ext cx="3571874" cy="3555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p36"/>
          <p:cNvGrpSpPr/>
          <p:nvPr/>
        </p:nvGrpSpPr>
        <p:grpSpPr>
          <a:xfrm rot="10800000">
            <a:off x="-1235208" y="219091"/>
            <a:ext cx="3571874" cy="3605474"/>
            <a:chOff x="7224675" y="-1465300"/>
            <a:chExt cx="3571874" cy="3605474"/>
          </a:xfrm>
        </p:grpSpPr>
        <p:pic>
          <p:nvPicPr>
            <p:cNvPr id="193" name="Google Shape;193;p36"/>
            <p:cNvPicPr preferRelativeResize="0"/>
            <p:nvPr/>
          </p:nvPicPr>
          <p:blipFill rotWithShape="1">
            <a:blip r:embed="rId2">
              <a:alphaModFix/>
            </a:blip>
            <a:srcRect l="-30550" t="-21349" r="30550" b="21350"/>
            <a:stretch/>
          </p:blipFill>
          <p:spPr>
            <a:xfrm>
              <a:off x="7224675" y="-14653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42416" y="261250"/>
              <a:ext cx="1000659" cy="51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82553" y="972824"/>
              <a:ext cx="1344325" cy="116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87441" y="936059"/>
              <a:ext cx="875027" cy="8921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AND_TWO_COLUMNS_1_4_1_2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37"/>
          <p:cNvGrpSpPr/>
          <p:nvPr/>
        </p:nvGrpSpPr>
        <p:grpSpPr>
          <a:xfrm>
            <a:off x="-2235200" y="-616700"/>
            <a:ext cx="3571881" cy="3555501"/>
            <a:chOff x="-2235200" y="-616700"/>
            <a:chExt cx="3571881" cy="3555501"/>
          </a:xfrm>
        </p:grpSpPr>
        <p:pic>
          <p:nvPicPr>
            <p:cNvPr id="199" name="Google Shape;199;p3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38484" y="376937"/>
              <a:ext cx="1344325" cy="116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235200" y="-6167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7300" y="202150"/>
              <a:ext cx="839381" cy="803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2" name="Google Shape;202;p37"/>
          <p:cNvGrpSpPr/>
          <p:nvPr/>
        </p:nvGrpSpPr>
        <p:grpSpPr>
          <a:xfrm>
            <a:off x="8184066" y="2360800"/>
            <a:ext cx="3730958" cy="3555501"/>
            <a:chOff x="8184066" y="2360800"/>
            <a:chExt cx="3730958" cy="3555501"/>
          </a:xfrm>
        </p:grpSpPr>
        <p:pic>
          <p:nvPicPr>
            <p:cNvPr id="203" name="Google Shape;203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43150" y="23608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3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184066" y="4024912"/>
              <a:ext cx="1344325" cy="116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75650" y="3686975"/>
              <a:ext cx="588600" cy="618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ctrTitle"/>
          </p:nvPr>
        </p:nvSpPr>
        <p:spPr>
          <a:xfrm>
            <a:off x="713225" y="1590900"/>
            <a:ext cx="4644900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713225" y="2458725"/>
            <a:ext cx="3995100" cy="1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4_1_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713225" y="475488"/>
            <a:ext cx="38589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2552780" y="2716297"/>
            <a:ext cx="4390800" cy="13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title" idx="2" hasCustomPrompt="1"/>
          </p:nvPr>
        </p:nvSpPr>
        <p:spPr>
          <a:xfrm>
            <a:off x="6833875" y="2861700"/>
            <a:ext cx="15969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" name="Google Shape;79;p19"/>
          <p:cNvSpPr txBox="1">
            <a:spLocks noGrp="1"/>
          </p:cNvSpPr>
          <p:nvPr>
            <p:ph type="subTitle" idx="1"/>
          </p:nvPr>
        </p:nvSpPr>
        <p:spPr>
          <a:xfrm>
            <a:off x="2406080" y="4125778"/>
            <a:ext cx="45375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3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717144" y="1577165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ubTitle" idx="1"/>
          </p:nvPr>
        </p:nvSpPr>
        <p:spPr>
          <a:xfrm>
            <a:off x="713225" y="2306939"/>
            <a:ext cx="3871800" cy="12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3_1_1_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/>
          </p:nvPr>
        </p:nvSpPr>
        <p:spPr>
          <a:xfrm>
            <a:off x="708600" y="381300"/>
            <a:ext cx="2588400" cy="15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3"/>
          <p:cNvSpPr txBox="1">
            <a:spLocks noGrp="1"/>
          </p:cNvSpPr>
          <p:nvPr>
            <p:ph type="subTitle" idx="1"/>
          </p:nvPr>
        </p:nvSpPr>
        <p:spPr>
          <a:xfrm>
            <a:off x="721050" y="2654895"/>
            <a:ext cx="3251400" cy="16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3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 txBox="1">
            <a:spLocks noGrp="1"/>
          </p:cNvSpPr>
          <p:nvPr>
            <p:ph type="title"/>
          </p:nvPr>
        </p:nvSpPr>
        <p:spPr>
          <a:xfrm>
            <a:off x="713225" y="380849"/>
            <a:ext cx="3717600" cy="11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subTitle" idx="1"/>
          </p:nvPr>
        </p:nvSpPr>
        <p:spPr>
          <a:xfrm>
            <a:off x="713219" y="2597342"/>
            <a:ext cx="1725600" cy="1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subTitle" idx="2"/>
          </p:nvPr>
        </p:nvSpPr>
        <p:spPr>
          <a:xfrm>
            <a:off x="6705113" y="2600546"/>
            <a:ext cx="1725600" cy="1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3"/>
          </p:nvPr>
        </p:nvSpPr>
        <p:spPr>
          <a:xfrm>
            <a:off x="6705113" y="2064313"/>
            <a:ext cx="17256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subTitle" idx="4"/>
          </p:nvPr>
        </p:nvSpPr>
        <p:spPr>
          <a:xfrm>
            <a:off x="713219" y="2067525"/>
            <a:ext cx="17256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5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>
            <a:spLocks noGrp="1"/>
          </p:cNvSpPr>
          <p:nvPr>
            <p:ph type="title"/>
          </p:nvPr>
        </p:nvSpPr>
        <p:spPr>
          <a:xfrm>
            <a:off x="713225" y="475488"/>
            <a:ext cx="77268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subTitle" idx="1"/>
          </p:nvPr>
        </p:nvSpPr>
        <p:spPr>
          <a:xfrm>
            <a:off x="2742425" y="1577400"/>
            <a:ext cx="23289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subTitle" idx="2"/>
          </p:nvPr>
        </p:nvSpPr>
        <p:spPr>
          <a:xfrm>
            <a:off x="2742424" y="1193700"/>
            <a:ext cx="23289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subTitle" idx="3"/>
          </p:nvPr>
        </p:nvSpPr>
        <p:spPr>
          <a:xfrm>
            <a:off x="4072700" y="2741650"/>
            <a:ext cx="23289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ubTitle" idx="4"/>
          </p:nvPr>
        </p:nvSpPr>
        <p:spPr>
          <a:xfrm>
            <a:off x="4072699" y="2358863"/>
            <a:ext cx="23289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8"/>
          <p:cNvSpPr txBox="1">
            <a:spLocks noGrp="1"/>
          </p:cNvSpPr>
          <p:nvPr>
            <p:ph type="subTitle" idx="5"/>
          </p:nvPr>
        </p:nvSpPr>
        <p:spPr>
          <a:xfrm>
            <a:off x="2742425" y="3909775"/>
            <a:ext cx="23289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subTitle" idx="6"/>
          </p:nvPr>
        </p:nvSpPr>
        <p:spPr>
          <a:xfrm>
            <a:off x="2742424" y="3530785"/>
            <a:ext cx="23289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125" name="Google Shape;125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96225" y="51407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88975" y="1168800"/>
            <a:ext cx="3571874" cy="355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888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352600"/>
            <a:ext cx="7717500" cy="3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●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○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■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●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○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■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●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○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■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8" r:id="rId3"/>
    <p:sldLayoutId id="2147483662" r:id="rId4"/>
    <p:sldLayoutId id="2147483665" r:id="rId5"/>
    <p:sldLayoutId id="2147483666" r:id="rId6"/>
    <p:sldLayoutId id="2147483669" r:id="rId7"/>
    <p:sldLayoutId id="2147483673" r:id="rId8"/>
    <p:sldLayoutId id="2147483674" r:id="rId9"/>
    <p:sldLayoutId id="2147483677" r:id="rId10"/>
    <p:sldLayoutId id="2147483678" r:id="rId11"/>
    <p:sldLayoutId id="2147483682" r:id="rId12"/>
    <p:sldLayoutId id="214748368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mailto:addyouremail@freepik.com" TargetMode="External"/><Relationship Id="rId13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5.png"/><Relationship Id="rId12" Type="http://schemas.openxmlformats.org/officeDocument/2006/relationships/image" Target="../media/image2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hyperlink" Target="../Trabalho_1/index.html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jpeg"/><Relationship Id="rId9" Type="http://schemas.openxmlformats.org/officeDocument/2006/relationships/image" Target="../media/image1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15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2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>
            <a:spLocks noGrp="1"/>
          </p:cNvSpPr>
          <p:nvPr>
            <p:ph type="subTitle" idx="1"/>
          </p:nvPr>
        </p:nvSpPr>
        <p:spPr>
          <a:xfrm>
            <a:off x="525380" y="2724710"/>
            <a:ext cx="4489098" cy="4226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dirty="0"/>
              <a:t>A TECNOLOGIA A SERVIÇO DO AGRONEGÓCIO</a:t>
            </a:r>
          </a:p>
        </p:txBody>
      </p:sp>
      <p:grpSp>
        <p:nvGrpSpPr>
          <p:cNvPr id="275" name="Google Shape;275;p45"/>
          <p:cNvGrpSpPr/>
          <p:nvPr/>
        </p:nvGrpSpPr>
        <p:grpSpPr>
          <a:xfrm>
            <a:off x="5358125" y="-218100"/>
            <a:ext cx="3654949" cy="6082201"/>
            <a:chOff x="5358125" y="-218100"/>
            <a:chExt cx="3654949" cy="6082201"/>
          </a:xfrm>
        </p:grpSpPr>
        <p:pic>
          <p:nvPicPr>
            <p:cNvPr id="276" name="Google Shape;276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58125" y="-2181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441200" y="23086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8" name="Google Shape;27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8912" y="2308592"/>
            <a:ext cx="1782850" cy="167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6833428" y="1476424"/>
            <a:ext cx="1344325" cy="11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2500" y="1774450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4337103">
            <a:off x="6009199" y="3023474"/>
            <a:ext cx="1385975" cy="1249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7191" y="3292725"/>
            <a:ext cx="1000659" cy="51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EF5FC5C-7C4B-4227-8EE9-BB6594006B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7724" y="595514"/>
            <a:ext cx="4724410" cy="20482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62526">
            <a:off x="4358952" y="1157300"/>
            <a:ext cx="1001074" cy="225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5275" y="-37355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9403" y="1613023"/>
            <a:ext cx="1887293" cy="196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35924" y="577044"/>
            <a:ext cx="2094200" cy="1744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22000" y="912325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Google Shape;1062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2679" y="2135275"/>
            <a:ext cx="3571874" cy="3555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75"/>
          <p:cNvSpPr txBox="1">
            <a:spLocks noGrp="1"/>
          </p:cNvSpPr>
          <p:nvPr>
            <p:ph type="title"/>
          </p:nvPr>
        </p:nvSpPr>
        <p:spPr>
          <a:xfrm>
            <a:off x="99153" y="381300"/>
            <a:ext cx="4538588" cy="15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OBRIGADO</a:t>
            </a:r>
            <a:endParaRPr sz="6000" dirty="0"/>
          </a:p>
        </p:txBody>
      </p:sp>
      <p:grpSp>
        <p:nvGrpSpPr>
          <p:cNvPr id="1064" name="Google Shape;1064;p75"/>
          <p:cNvGrpSpPr/>
          <p:nvPr/>
        </p:nvGrpSpPr>
        <p:grpSpPr>
          <a:xfrm>
            <a:off x="4698193" y="1838192"/>
            <a:ext cx="3126571" cy="2487371"/>
            <a:chOff x="3665860" y="811601"/>
            <a:chExt cx="4758136" cy="3785377"/>
          </a:xfrm>
        </p:grpSpPr>
        <p:grpSp>
          <p:nvGrpSpPr>
            <p:cNvPr id="1065" name="Google Shape;1065;p75"/>
            <p:cNvGrpSpPr/>
            <p:nvPr/>
          </p:nvGrpSpPr>
          <p:grpSpPr>
            <a:xfrm>
              <a:off x="3665860" y="811601"/>
              <a:ext cx="4758136" cy="3785377"/>
              <a:chOff x="518725" y="238125"/>
              <a:chExt cx="6524250" cy="5190425"/>
            </a:xfrm>
          </p:grpSpPr>
          <p:sp>
            <p:nvSpPr>
              <p:cNvPr id="1066" name="Google Shape;1066;p75"/>
              <p:cNvSpPr/>
              <p:nvPr/>
            </p:nvSpPr>
            <p:spPr>
              <a:xfrm>
                <a:off x="518725" y="4131625"/>
                <a:ext cx="6524250" cy="568825"/>
              </a:xfrm>
              <a:custGeom>
                <a:avLst/>
                <a:gdLst/>
                <a:ahLst/>
                <a:cxnLst/>
                <a:rect l="l" t="t" r="r" b="b"/>
                <a:pathLst>
                  <a:path w="260970" h="22753" extrusionOk="0">
                    <a:moveTo>
                      <a:pt x="0" y="14846"/>
                    </a:moveTo>
                    <a:cubicBezTo>
                      <a:pt x="0" y="19169"/>
                      <a:pt x="4039" y="22753"/>
                      <a:pt x="8305" y="22753"/>
                    </a:cubicBezTo>
                    <a:lnTo>
                      <a:pt x="253120" y="22753"/>
                    </a:lnTo>
                    <a:cubicBezTo>
                      <a:pt x="257443" y="22696"/>
                      <a:pt x="260913" y="19169"/>
                      <a:pt x="260970" y="14846"/>
                    </a:cubicBezTo>
                    <a:lnTo>
                      <a:pt x="2609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75"/>
              <p:cNvSpPr/>
              <p:nvPr/>
            </p:nvSpPr>
            <p:spPr>
              <a:xfrm>
                <a:off x="518725" y="238125"/>
                <a:ext cx="6524250" cy="3893525"/>
              </a:xfrm>
              <a:custGeom>
                <a:avLst/>
                <a:gdLst/>
                <a:ahLst/>
                <a:cxnLst/>
                <a:rect l="l" t="t" r="r" b="b"/>
                <a:pathLst>
                  <a:path w="260970" h="155741" extrusionOk="0">
                    <a:moveTo>
                      <a:pt x="249594" y="9954"/>
                    </a:moveTo>
                    <a:lnTo>
                      <a:pt x="249594" y="144364"/>
                    </a:lnTo>
                    <a:lnTo>
                      <a:pt x="11376" y="144364"/>
                    </a:lnTo>
                    <a:lnTo>
                      <a:pt x="11376" y="9954"/>
                    </a:lnTo>
                    <a:close/>
                    <a:moveTo>
                      <a:pt x="8305" y="0"/>
                    </a:moveTo>
                    <a:cubicBezTo>
                      <a:pt x="4039" y="0"/>
                      <a:pt x="0" y="2844"/>
                      <a:pt x="0" y="7110"/>
                    </a:cubicBezTo>
                    <a:lnTo>
                      <a:pt x="0" y="155740"/>
                    </a:lnTo>
                    <a:lnTo>
                      <a:pt x="260970" y="155740"/>
                    </a:lnTo>
                    <a:lnTo>
                      <a:pt x="260970" y="7110"/>
                    </a:lnTo>
                    <a:cubicBezTo>
                      <a:pt x="260970" y="2844"/>
                      <a:pt x="257386" y="0"/>
                      <a:pt x="253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75"/>
              <p:cNvSpPr/>
              <p:nvPr/>
            </p:nvSpPr>
            <p:spPr>
              <a:xfrm>
                <a:off x="2599850" y="4700425"/>
                <a:ext cx="2362025" cy="728125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69" name="Google Shape;1069;p75"/>
            <p:cNvSpPr/>
            <p:nvPr/>
          </p:nvSpPr>
          <p:spPr>
            <a:xfrm>
              <a:off x="5947879" y="3739978"/>
              <a:ext cx="194076" cy="166189"/>
            </a:xfrm>
            <a:custGeom>
              <a:avLst/>
              <a:gdLst/>
              <a:ahLst/>
              <a:cxnLst/>
              <a:rect l="l" t="t" r="r" b="b"/>
              <a:pathLst>
                <a:path w="10627" h="9100" extrusionOk="0">
                  <a:moveTo>
                    <a:pt x="6092" y="0"/>
                  </a:moveTo>
                  <a:cubicBezTo>
                    <a:pt x="2020" y="0"/>
                    <a:pt x="0" y="4900"/>
                    <a:pt x="2881" y="7747"/>
                  </a:cubicBezTo>
                  <a:cubicBezTo>
                    <a:pt x="3804" y="8681"/>
                    <a:pt x="4944" y="9100"/>
                    <a:pt x="6063" y="9100"/>
                  </a:cubicBezTo>
                  <a:cubicBezTo>
                    <a:pt x="8391" y="9100"/>
                    <a:pt x="10627" y="7286"/>
                    <a:pt x="10627" y="4536"/>
                  </a:cubicBezTo>
                  <a:cubicBezTo>
                    <a:pt x="10627" y="2020"/>
                    <a:pt x="8608" y="0"/>
                    <a:pt x="609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0" name="Google Shape;1070;p75"/>
          <p:cNvSpPr txBox="1">
            <a:spLocks noGrp="1"/>
          </p:cNvSpPr>
          <p:nvPr>
            <p:ph type="subTitle" idx="1"/>
          </p:nvPr>
        </p:nvSpPr>
        <p:spPr>
          <a:xfrm>
            <a:off x="396580" y="1753280"/>
            <a:ext cx="3251400" cy="16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Como nos encontrar:</a:t>
            </a:r>
          </a:p>
          <a:p>
            <a:pPr marL="0" indent="0">
              <a:buClr>
                <a:schemeClr val="dk1"/>
              </a:buClr>
              <a:buSzPts val="1100"/>
            </a:pPr>
            <a:r>
              <a:rPr lang="en-US" dirty="0">
                <a:uFill>
                  <a:noFill/>
                </a:uFill>
                <a:hlinkClick r:id="rId8"/>
              </a:rPr>
              <a:t>contato@biotechagro.com</a:t>
            </a:r>
            <a:r>
              <a:rPr lang="en-US" dirty="0"/>
              <a:t> </a:t>
            </a:r>
          </a:p>
          <a:p>
            <a:pPr marL="0" indent="0">
              <a:buClr>
                <a:schemeClr val="dk1"/>
              </a:buClr>
              <a:buSzPts val="1100"/>
            </a:pPr>
            <a:r>
              <a:rPr lang="en-US" dirty="0"/>
              <a:t>+55 16 9999-9999</a:t>
            </a:r>
          </a:p>
          <a:p>
            <a:pPr marL="0" indent="0">
              <a:buClr>
                <a:schemeClr val="dk1"/>
              </a:buClr>
              <a:buSzPts val="1100"/>
            </a:pPr>
            <a:r>
              <a:rPr lang="en-US" dirty="0">
                <a:hlinkClick r:id="rId9" action="ppaction://hlinkfile"/>
              </a:rPr>
              <a:t>biotechagro.com </a:t>
            </a:r>
            <a:endParaRPr dirty="0"/>
          </a:p>
        </p:txBody>
      </p:sp>
      <p:pic>
        <p:nvPicPr>
          <p:cNvPr id="1071" name="Google Shape;1071;p7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32675" y="3809950"/>
            <a:ext cx="588600" cy="6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7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21179" y="1968917"/>
            <a:ext cx="2863626" cy="1612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" name="Google Shape;1081;p76">
            <a:extLst>
              <a:ext uri="{FF2B5EF4-FFF2-40B4-BE49-F238E27FC236}">
                <a16:creationId xmlns:a16="http://schemas.microsoft.com/office/drawing/2014/main" id="{64351964-17FA-4689-AE7B-8FD86722C0BE}"/>
              </a:ext>
            </a:extLst>
          </p:cNvPr>
          <p:cNvSpPr/>
          <p:nvPr/>
        </p:nvSpPr>
        <p:spPr>
          <a:xfrm>
            <a:off x="859326" y="3965598"/>
            <a:ext cx="353031" cy="353422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grpSp>
        <p:nvGrpSpPr>
          <p:cNvPr id="33" name="Google Shape;1082;p76">
            <a:extLst>
              <a:ext uri="{FF2B5EF4-FFF2-40B4-BE49-F238E27FC236}">
                <a16:creationId xmlns:a16="http://schemas.microsoft.com/office/drawing/2014/main" id="{22008A52-A558-4156-8C9F-6803DCCA23F5}"/>
              </a:ext>
            </a:extLst>
          </p:cNvPr>
          <p:cNvGrpSpPr/>
          <p:nvPr/>
        </p:nvGrpSpPr>
        <p:grpSpPr>
          <a:xfrm>
            <a:off x="1431400" y="3966015"/>
            <a:ext cx="353427" cy="353037"/>
            <a:chOff x="3752358" y="3817349"/>
            <a:chExt cx="346056" cy="345674"/>
          </a:xfrm>
        </p:grpSpPr>
        <p:sp>
          <p:nvSpPr>
            <p:cNvPr id="34" name="Google Shape;1083;p76">
              <a:extLst>
                <a:ext uri="{FF2B5EF4-FFF2-40B4-BE49-F238E27FC236}">
                  <a16:creationId xmlns:a16="http://schemas.microsoft.com/office/drawing/2014/main" id="{3235496E-036B-4C8B-8089-B11EBAE86F19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5" name="Google Shape;1084;p76">
              <a:extLst>
                <a:ext uri="{FF2B5EF4-FFF2-40B4-BE49-F238E27FC236}">
                  <a16:creationId xmlns:a16="http://schemas.microsoft.com/office/drawing/2014/main" id="{4BE19195-918D-4C74-9CE6-93455E05842A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6" name="Google Shape;1085;p76">
              <a:extLst>
                <a:ext uri="{FF2B5EF4-FFF2-40B4-BE49-F238E27FC236}">
                  <a16:creationId xmlns:a16="http://schemas.microsoft.com/office/drawing/2014/main" id="{1B8E4CC5-B84F-40BA-9A72-42BF1F6D8BB0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7" name="Google Shape;1086;p76">
              <a:extLst>
                <a:ext uri="{FF2B5EF4-FFF2-40B4-BE49-F238E27FC236}">
                  <a16:creationId xmlns:a16="http://schemas.microsoft.com/office/drawing/2014/main" id="{2A1D5CE0-34F9-40C2-AE79-53BCF59AAF8F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</p:grpSp>
      <p:grpSp>
        <p:nvGrpSpPr>
          <p:cNvPr id="38" name="Google Shape;1087;p76">
            <a:extLst>
              <a:ext uri="{FF2B5EF4-FFF2-40B4-BE49-F238E27FC236}">
                <a16:creationId xmlns:a16="http://schemas.microsoft.com/office/drawing/2014/main" id="{3A95EDC0-FCD1-454B-8FD4-83A2A04BAF9B}"/>
              </a:ext>
            </a:extLst>
          </p:cNvPr>
          <p:cNvGrpSpPr/>
          <p:nvPr/>
        </p:nvGrpSpPr>
        <p:grpSpPr>
          <a:xfrm>
            <a:off x="2003844" y="3966015"/>
            <a:ext cx="353427" cy="353037"/>
            <a:chOff x="3303268" y="3817349"/>
            <a:chExt cx="346056" cy="345674"/>
          </a:xfrm>
        </p:grpSpPr>
        <p:sp>
          <p:nvSpPr>
            <p:cNvPr id="39" name="Google Shape;1088;p76">
              <a:extLst>
                <a:ext uri="{FF2B5EF4-FFF2-40B4-BE49-F238E27FC236}">
                  <a16:creationId xmlns:a16="http://schemas.microsoft.com/office/drawing/2014/main" id="{6BB11381-F751-450F-9C57-E2FBAE26B52C}"/>
                </a:ext>
              </a:extLst>
            </p:cNvPr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40" name="Google Shape;1089;p76">
              <a:extLst>
                <a:ext uri="{FF2B5EF4-FFF2-40B4-BE49-F238E27FC236}">
                  <a16:creationId xmlns:a16="http://schemas.microsoft.com/office/drawing/2014/main" id="{1B1AFF84-0674-4281-9D70-FC39CB9D921C}"/>
                </a:ext>
              </a:extLst>
            </p:cNvPr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41" name="Google Shape;1090;p76">
              <a:extLst>
                <a:ext uri="{FF2B5EF4-FFF2-40B4-BE49-F238E27FC236}">
                  <a16:creationId xmlns:a16="http://schemas.microsoft.com/office/drawing/2014/main" id="{668C1E09-1B0B-4877-AD7E-AC1B7F278E02}"/>
                </a:ext>
              </a:extLst>
            </p:cNvPr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42" name="Google Shape;1091;p76">
              <a:extLst>
                <a:ext uri="{FF2B5EF4-FFF2-40B4-BE49-F238E27FC236}">
                  <a16:creationId xmlns:a16="http://schemas.microsoft.com/office/drawing/2014/main" id="{04A5F0F6-558B-4A8E-A95B-EB8CDE43270F}"/>
                </a:ext>
              </a:extLst>
            </p:cNvPr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BD5CED6C-A0BA-4EEC-8FBF-B9A33CFCAE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58573" y="1982413"/>
            <a:ext cx="2785591" cy="1584370"/>
          </a:xfrm>
          <a:prstGeom prst="rect">
            <a:avLst/>
          </a:prstGeom>
        </p:spPr>
      </p:pic>
      <p:sp>
        <p:nvSpPr>
          <p:cNvPr id="1073" name="Google Shape;1073;p75"/>
          <p:cNvSpPr/>
          <p:nvPr/>
        </p:nvSpPr>
        <p:spPr>
          <a:xfrm>
            <a:off x="7138285" y="2487961"/>
            <a:ext cx="986423" cy="1966468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1074" name="Google Shape;1074;p75"/>
          <p:cNvPicPr preferRelativeResize="0"/>
          <p:nvPr/>
        </p:nvPicPr>
        <p:blipFill rotWithShape="1">
          <a:blip r:embed="rId13">
            <a:alphaModFix/>
          </a:blip>
          <a:srcRect l="34696" r="34699"/>
          <a:stretch/>
        </p:blipFill>
        <p:spPr>
          <a:xfrm>
            <a:off x="7171454" y="2627441"/>
            <a:ext cx="920950" cy="168972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416988C-22A1-4B01-A975-E01BB578DB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71454" y="2674289"/>
            <a:ext cx="912449" cy="16061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1625" y="2379617"/>
            <a:ext cx="1782850" cy="167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302;p46">
            <a:extLst>
              <a:ext uri="{FF2B5EF4-FFF2-40B4-BE49-F238E27FC236}">
                <a16:creationId xmlns:a16="http://schemas.microsoft.com/office/drawing/2014/main" id="{4D5D68E2-2061-452B-8172-EA4260D42034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987469" y="2341984"/>
            <a:ext cx="1252800" cy="124932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88" name="Google Shape;2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050537">
            <a:off x="926050" y="847767"/>
            <a:ext cx="1782850" cy="167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302;p46">
            <a:extLst>
              <a:ext uri="{FF2B5EF4-FFF2-40B4-BE49-F238E27FC236}">
                <a16:creationId xmlns:a16="http://schemas.microsoft.com/office/drawing/2014/main" id="{815192BA-BEC5-4647-82E6-7B0ED5F7F4ED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33597" y="1087444"/>
            <a:ext cx="1135350" cy="1252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89" name="Google Shape;289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6149" y="3124456"/>
            <a:ext cx="2094200" cy="1744559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6"/>
          <p:cNvSpPr txBox="1">
            <a:spLocks noGrp="1"/>
          </p:cNvSpPr>
          <p:nvPr>
            <p:ph type="title"/>
          </p:nvPr>
        </p:nvSpPr>
        <p:spPr>
          <a:xfrm>
            <a:off x="713225" y="475488"/>
            <a:ext cx="7726800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NOSSO TIME</a:t>
            </a:r>
            <a:endParaRPr dirty="0"/>
          </a:p>
        </p:txBody>
      </p:sp>
      <p:sp>
        <p:nvSpPr>
          <p:cNvPr id="292" name="Google Shape;292;p46"/>
          <p:cNvSpPr txBox="1">
            <a:spLocks noGrp="1"/>
          </p:cNvSpPr>
          <p:nvPr>
            <p:ph type="subTitle" idx="1"/>
          </p:nvPr>
        </p:nvSpPr>
        <p:spPr>
          <a:xfrm>
            <a:off x="2742425" y="1577400"/>
            <a:ext cx="23289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dirty="0"/>
              <a:t>CEO</a:t>
            </a:r>
            <a:endParaRPr dirty="0"/>
          </a:p>
        </p:txBody>
      </p:sp>
      <p:sp>
        <p:nvSpPr>
          <p:cNvPr id="293" name="Google Shape;293;p46"/>
          <p:cNvSpPr txBox="1">
            <a:spLocks noGrp="1"/>
          </p:cNvSpPr>
          <p:nvPr>
            <p:ph type="subTitle" idx="2"/>
          </p:nvPr>
        </p:nvSpPr>
        <p:spPr>
          <a:xfrm>
            <a:off x="2742424" y="1193700"/>
            <a:ext cx="23289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Luciano</a:t>
            </a:r>
            <a:endParaRPr dirty="0"/>
          </a:p>
        </p:txBody>
      </p:sp>
      <p:sp>
        <p:nvSpPr>
          <p:cNvPr id="294" name="Google Shape;294;p46"/>
          <p:cNvSpPr txBox="1">
            <a:spLocks noGrp="1"/>
          </p:cNvSpPr>
          <p:nvPr>
            <p:ph type="subTitle" idx="3"/>
          </p:nvPr>
        </p:nvSpPr>
        <p:spPr>
          <a:xfrm>
            <a:off x="4072700" y="2741650"/>
            <a:ext cx="23289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pt-BR" dirty="0"/>
              <a:t>CEO</a:t>
            </a:r>
          </a:p>
        </p:txBody>
      </p:sp>
      <p:sp>
        <p:nvSpPr>
          <p:cNvPr id="295" name="Google Shape;295;p46"/>
          <p:cNvSpPr txBox="1">
            <a:spLocks noGrp="1"/>
          </p:cNvSpPr>
          <p:nvPr>
            <p:ph type="subTitle" idx="4"/>
          </p:nvPr>
        </p:nvSpPr>
        <p:spPr>
          <a:xfrm>
            <a:off x="4072699" y="2358863"/>
            <a:ext cx="23289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Rodrigo</a:t>
            </a:r>
            <a:endParaRPr dirty="0"/>
          </a:p>
          <a:p>
            <a:pPr marL="0" lvl="0" indent="0" algn="r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96" name="Google Shape;296;p46"/>
          <p:cNvSpPr txBox="1">
            <a:spLocks noGrp="1"/>
          </p:cNvSpPr>
          <p:nvPr>
            <p:ph type="subTitle" idx="5"/>
          </p:nvPr>
        </p:nvSpPr>
        <p:spPr>
          <a:xfrm>
            <a:off x="2742425" y="3909775"/>
            <a:ext cx="23289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pt-BR" dirty="0"/>
              <a:t>CEO</a:t>
            </a:r>
          </a:p>
        </p:txBody>
      </p:sp>
      <p:sp>
        <p:nvSpPr>
          <p:cNvPr id="297" name="Google Shape;297;p46"/>
          <p:cNvSpPr txBox="1">
            <a:spLocks noGrp="1"/>
          </p:cNvSpPr>
          <p:nvPr>
            <p:ph type="subTitle" idx="6"/>
          </p:nvPr>
        </p:nvSpPr>
        <p:spPr>
          <a:xfrm>
            <a:off x="2742424" y="3530785"/>
            <a:ext cx="23289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Rogerio</a:t>
            </a:r>
            <a:endParaRPr dirty="0"/>
          </a:p>
        </p:txBody>
      </p:sp>
      <p:pic>
        <p:nvPicPr>
          <p:cNvPr id="298" name="Google Shape;298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90975" y="2262425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37000" y="1785475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040271">
            <a:off x="307523" y="1315292"/>
            <a:ext cx="2450923" cy="929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6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974872" y="3357695"/>
            <a:ext cx="1252800" cy="112981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3" name="Google Shape;303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40271" flipH="1">
            <a:off x="307523" y="3441517"/>
            <a:ext cx="2450923" cy="929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040271">
            <a:off x="6266973" y="2530301"/>
            <a:ext cx="2450923" cy="929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>
            <a:spLocks noGrp="1"/>
          </p:cNvSpPr>
          <p:nvPr>
            <p:ph type="title"/>
          </p:nvPr>
        </p:nvSpPr>
        <p:spPr>
          <a:xfrm>
            <a:off x="4744990" y="906985"/>
            <a:ext cx="3340233" cy="240866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PROBLEMA </a:t>
            </a:r>
            <a:br>
              <a:rPr lang="en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pt-BR" dirty="0">
                <a:solidFill>
                  <a:schemeClr val="bg2">
                    <a:lumMod val="75000"/>
                  </a:schemeClr>
                </a:solidFill>
              </a:rPr>
              <a:t>X</a:t>
            </a:r>
            <a:br>
              <a:rPr lang="pt-BR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SOLUÇÃO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1" name="Google Shape;311;p47"/>
          <p:cNvSpPr txBox="1">
            <a:spLocks noGrp="1"/>
          </p:cNvSpPr>
          <p:nvPr>
            <p:ph type="subTitle" idx="1"/>
          </p:nvPr>
        </p:nvSpPr>
        <p:spPr>
          <a:xfrm>
            <a:off x="4492346" y="3491899"/>
            <a:ext cx="3571874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Desenvolvimento rural e </a:t>
            </a:r>
            <a:r>
              <a:rPr lang="pt-BR" dirty="0"/>
              <a:t>A</a:t>
            </a:r>
            <a:r>
              <a:rPr lang="en" dirty="0"/>
              <a:t>groneg</a:t>
            </a:r>
            <a:r>
              <a:rPr lang="pt-BR" dirty="0"/>
              <a:t>ó</a:t>
            </a:r>
            <a:r>
              <a:rPr lang="en" dirty="0"/>
              <a:t>cio</a:t>
            </a:r>
            <a:endParaRPr dirty="0"/>
          </a:p>
        </p:txBody>
      </p:sp>
      <p:pic>
        <p:nvPicPr>
          <p:cNvPr id="312" name="Google Shape;31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800" y="58297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00" y="1683213"/>
            <a:ext cx="3408968" cy="114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40281">
            <a:off x="647121" y="1777047"/>
            <a:ext cx="3408965" cy="129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1247862" y="1683838"/>
            <a:ext cx="1952275" cy="204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34400" y="943141"/>
            <a:ext cx="704744" cy="7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34250" y="3626650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41691" y="899509"/>
            <a:ext cx="875027" cy="892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8"/>
          <p:cNvSpPr txBox="1">
            <a:spLocks noGrp="1"/>
          </p:cNvSpPr>
          <p:nvPr>
            <p:ph type="title"/>
          </p:nvPr>
        </p:nvSpPr>
        <p:spPr>
          <a:xfrm>
            <a:off x="326065" y="216197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</a:t>
            </a:r>
            <a:endParaRPr dirty="0"/>
          </a:p>
        </p:txBody>
      </p:sp>
      <p:sp>
        <p:nvSpPr>
          <p:cNvPr id="324" name="Google Shape;324;p48"/>
          <p:cNvSpPr txBox="1">
            <a:spLocks noGrp="1"/>
          </p:cNvSpPr>
          <p:nvPr>
            <p:ph type="subTitle" idx="1"/>
          </p:nvPr>
        </p:nvSpPr>
        <p:spPr>
          <a:xfrm>
            <a:off x="322146" y="945971"/>
            <a:ext cx="3871800" cy="12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A necessidade de agricultores e pecuaristas de aumentar sua produtividade, qualidade, escoamento de carga e consequent</a:t>
            </a:r>
            <a:r>
              <a:rPr lang="pt-BR" dirty="0"/>
              <a:t>e</a:t>
            </a:r>
            <a:r>
              <a:rPr lang="en" dirty="0"/>
              <a:t>mente maximizar resultados.  </a:t>
            </a:r>
            <a:endParaRPr dirty="0"/>
          </a:p>
        </p:txBody>
      </p:sp>
      <p:pic>
        <p:nvPicPr>
          <p:cNvPr id="325" name="Google Shape;3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261471" flipH="1">
            <a:off x="5047833" y="2151715"/>
            <a:ext cx="3408966" cy="114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1875" y="285102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458000" y="-9661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647149" y="3015604"/>
            <a:ext cx="2244101" cy="15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5357931" y="1020659"/>
            <a:ext cx="875027" cy="892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8080493" y="3558300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767547" flipH="1">
            <a:off x="6220112" y="1339688"/>
            <a:ext cx="1026100" cy="2336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352;p50">
            <a:extLst>
              <a:ext uri="{FF2B5EF4-FFF2-40B4-BE49-F238E27FC236}">
                <a16:creationId xmlns:a16="http://schemas.microsoft.com/office/drawing/2014/main" id="{52C9256E-3783-428E-8EC1-78FBF15D27E7}"/>
              </a:ext>
            </a:extLst>
          </p:cNvPr>
          <p:cNvSpPr txBox="1">
            <a:spLocks/>
          </p:cNvSpPr>
          <p:nvPr/>
        </p:nvSpPr>
        <p:spPr>
          <a:xfrm>
            <a:off x="1284926" y="2348509"/>
            <a:ext cx="28071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Josefin Sans"/>
              <a:buNone/>
              <a:defRPr sz="34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Josefin Sans"/>
              <a:buNone/>
              <a:defRPr sz="24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Josefin Sans"/>
              <a:buNone/>
              <a:defRPr sz="24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Josefin Sans"/>
              <a:buNone/>
              <a:defRPr sz="24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Josefin Sans"/>
              <a:buNone/>
              <a:defRPr sz="24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Josefin Sans"/>
              <a:buNone/>
              <a:defRPr sz="24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Josefin Sans"/>
              <a:buNone/>
              <a:defRPr sz="24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Josefin Sans"/>
              <a:buNone/>
              <a:defRPr sz="24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Josefin Sans"/>
              <a:buNone/>
              <a:defRPr sz="24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r"/>
            <a:r>
              <a:rPr lang="pt-BR"/>
              <a:t>SOLUÇÃO</a:t>
            </a:r>
            <a:endParaRPr lang="pt-BR" dirty="0"/>
          </a:p>
        </p:txBody>
      </p:sp>
      <p:sp>
        <p:nvSpPr>
          <p:cNvPr id="12" name="Google Shape;353;p50">
            <a:extLst>
              <a:ext uri="{FF2B5EF4-FFF2-40B4-BE49-F238E27FC236}">
                <a16:creationId xmlns:a16="http://schemas.microsoft.com/office/drawing/2014/main" id="{E09389B4-01C7-4730-AAE1-7EAF33CA0C4F}"/>
              </a:ext>
            </a:extLst>
          </p:cNvPr>
          <p:cNvSpPr txBox="1">
            <a:spLocks/>
          </p:cNvSpPr>
          <p:nvPr/>
        </p:nvSpPr>
        <p:spPr>
          <a:xfrm>
            <a:off x="224126" y="3080029"/>
            <a:ext cx="3867900" cy="14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rdo"/>
              <a:buNone/>
              <a:defRPr sz="14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9pPr>
          </a:lstStyle>
          <a:p>
            <a:pPr marL="0" indent="0" algn="r">
              <a:spcAft>
                <a:spcPts val="1200"/>
              </a:spcAft>
            </a:pPr>
            <a:r>
              <a:rPr lang="pt-BR" dirty="0"/>
              <a:t>A </a:t>
            </a:r>
            <a:r>
              <a:rPr lang="pt-BR" dirty="0" err="1"/>
              <a:t>Biotech</a:t>
            </a:r>
            <a:r>
              <a:rPr lang="pt-BR" dirty="0"/>
              <a:t> Agro vem oferecer um atendimento personalizado, transporte de carga viva para pequenos e grandes produtores, solução sobre medida e mapeamento genético, potencializando lavouras, produção leiteira e ganho de peso no gado de corte.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2"/>
          <p:cNvSpPr txBox="1">
            <a:spLocks noGrp="1"/>
          </p:cNvSpPr>
          <p:nvPr>
            <p:ph type="title"/>
          </p:nvPr>
        </p:nvSpPr>
        <p:spPr>
          <a:xfrm>
            <a:off x="1075700" y="19473"/>
            <a:ext cx="7717500" cy="11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VISÃO GERAL DO AGRONEGOCIO </a:t>
            </a:r>
            <a:endParaRPr dirty="0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97CB2275-AC57-41EA-8423-BDCEF33052EC}"/>
              </a:ext>
            </a:extLst>
          </p:cNvPr>
          <p:cNvGrpSpPr/>
          <p:nvPr/>
        </p:nvGrpSpPr>
        <p:grpSpPr>
          <a:xfrm>
            <a:off x="3151794" y="770263"/>
            <a:ext cx="2815317" cy="3741859"/>
            <a:chOff x="2972558" y="1092413"/>
            <a:chExt cx="3049741" cy="4010488"/>
          </a:xfrm>
        </p:grpSpPr>
        <p:pic>
          <p:nvPicPr>
            <p:cNvPr id="412" name="Google Shape;412;p52"/>
            <p:cNvPicPr preferRelativeResize="0"/>
            <p:nvPr/>
          </p:nvPicPr>
          <p:blipFill rotWithShape="1">
            <a:blip r:embed="rId3">
              <a:alphaModFix/>
            </a:blip>
            <a:srcRect r="38088"/>
            <a:stretch/>
          </p:blipFill>
          <p:spPr>
            <a:xfrm>
              <a:off x="3810950" y="1547400"/>
              <a:ext cx="2211349" cy="3555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3" name="Google Shape;413;p52"/>
            <p:cNvPicPr preferRelativeResize="0"/>
            <p:nvPr/>
          </p:nvPicPr>
          <p:blipFill rotWithShape="1">
            <a:blip r:embed="rId3">
              <a:alphaModFix/>
            </a:blip>
            <a:srcRect r="38088"/>
            <a:stretch/>
          </p:blipFill>
          <p:spPr>
            <a:xfrm>
              <a:off x="3121737" y="1347125"/>
              <a:ext cx="2211349" cy="3555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4" name="Google Shape;414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80262" y="2681142"/>
              <a:ext cx="1782850" cy="1677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6" name="Google Shape;416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997787" y="2585100"/>
              <a:ext cx="839381" cy="803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" name="Google Shape;418;p5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49078" y="1354349"/>
              <a:ext cx="1344325" cy="116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" name="Google Shape;419;p5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2972558" y="1092413"/>
              <a:ext cx="1932591" cy="2044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Google Shape;420;p5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1990927">
              <a:off x="4963391" y="1978937"/>
              <a:ext cx="1000660" cy="5109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1" name="Google Shape;421;p52"/>
          <p:cNvSpPr txBox="1">
            <a:spLocks noGrp="1"/>
          </p:cNvSpPr>
          <p:nvPr>
            <p:ph type="subTitle" idx="1"/>
          </p:nvPr>
        </p:nvSpPr>
        <p:spPr>
          <a:xfrm>
            <a:off x="335735" y="1472478"/>
            <a:ext cx="2211349" cy="15489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dirty="0"/>
              <a:t>N</a:t>
            </a:r>
            <a:r>
              <a:rPr lang="en" dirty="0"/>
              <a:t>os últimos 40 anos a produção agropecuária brasileira se desenvolveu de tal forma que o Brasil será o grande fornecedor de alimentos no futuro </a:t>
            </a:r>
            <a:endParaRPr dirty="0"/>
          </a:p>
        </p:txBody>
      </p:sp>
      <p:sp>
        <p:nvSpPr>
          <p:cNvPr id="422" name="Google Shape;422;p52"/>
          <p:cNvSpPr txBox="1">
            <a:spLocks noGrp="1"/>
          </p:cNvSpPr>
          <p:nvPr>
            <p:ph type="subTitle" idx="2"/>
          </p:nvPr>
        </p:nvSpPr>
        <p:spPr>
          <a:xfrm>
            <a:off x="6413553" y="1552623"/>
            <a:ext cx="2455782" cy="16629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Temos, hoje, uma agricultura adaptada às regiões tropicais e uma legião de produtores rurais conscientes de suas responsabilidades com o meio ambiente  aliadas </a:t>
            </a:r>
            <a:r>
              <a:rPr lang="pt-BR" dirty="0"/>
              <a:t>a </a:t>
            </a:r>
            <a:r>
              <a:rPr lang="en" dirty="0"/>
              <a:t>produção de alimentos.</a:t>
            </a:r>
            <a:endParaRPr dirty="0"/>
          </a:p>
        </p:txBody>
      </p:sp>
      <p:sp>
        <p:nvSpPr>
          <p:cNvPr id="423" name="Google Shape;423;p52"/>
          <p:cNvSpPr txBox="1">
            <a:spLocks noGrp="1"/>
          </p:cNvSpPr>
          <p:nvPr>
            <p:ph type="subTitle" idx="3"/>
          </p:nvPr>
        </p:nvSpPr>
        <p:spPr>
          <a:xfrm>
            <a:off x="6939734" y="1077071"/>
            <a:ext cx="1929601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A</a:t>
            </a:r>
            <a:r>
              <a:rPr lang="pt-BR" dirty="0" err="1"/>
              <a:t>gricultura</a:t>
            </a:r>
            <a:endParaRPr dirty="0"/>
          </a:p>
        </p:txBody>
      </p:sp>
      <p:sp>
        <p:nvSpPr>
          <p:cNvPr id="424" name="Google Shape;424;p52"/>
          <p:cNvSpPr txBox="1">
            <a:spLocks noGrp="1"/>
          </p:cNvSpPr>
          <p:nvPr>
            <p:ph type="subTitle" idx="4"/>
          </p:nvPr>
        </p:nvSpPr>
        <p:spPr>
          <a:xfrm>
            <a:off x="335735" y="990570"/>
            <a:ext cx="17256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Agropecuária</a:t>
            </a:r>
            <a:endParaRPr dirty="0"/>
          </a:p>
        </p:txBody>
      </p:sp>
      <p:sp>
        <p:nvSpPr>
          <p:cNvPr id="15" name="Google Shape;635;p63">
            <a:extLst>
              <a:ext uri="{FF2B5EF4-FFF2-40B4-BE49-F238E27FC236}">
                <a16:creationId xmlns:a16="http://schemas.microsoft.com/office/drawing/2014/main" id="{A2FC80AC-2FC8-40F6-BBBB-41D5BBBBB8BE}"/>
              </a:ext>
            </a:extLst>
          </p:cNvPr>
          <p:cNvSpPr txBox="1">
            <a:spLocks/>
          </p:cNvSpPr>
          <p:nvPr/>
        </p:nvSpPr>
        <p:spPr>
          <a:xfrm>
            <a:off x="3220350" y="2943006"/>
            <a:ext cx="2703300" cy="1694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4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pt-BR" dirty="0">
                <a:solidFill>
                  <a:schemeClr val="accent2"/>
                </a:solidFill>
              </a:rPr>
              <a:t>De fato, o Agronegócio Brasileiro, tornou-se a mola propulsora da economia nacional nas últimas décadas, o segmento é responsável, por 30% do PIB, 46% das exportações e gera 1/3 dos empregos no país.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67"/>
          <p:cNvSpPr txBox="1">
            <a:spLocks noGrp="1"/>
          </p:cNvSpPr>
          <p:nvPr>
            <p:ph type="subTitle" idx="1"/>
          </p:nvPr>
        </p:nvSpPr>
        <p:spPr>
          <a:xfrm>
            <a:off x="6094675" y="1128460"/>
            <a:ext cx="23361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chemeClr val="accent2"/>
                </a:solidFill>
                <a:effectLst/>
              </a:rPr>
              <a:t>A locomotiva agrícola brasileira assusta a concorrência mundial.</a:t>
            </a:r>
            <a:endParaRPr lang="pt-BR" dirty="0"/>
          </a:p>
        </p:txBody>
      </p:sp>
      <p:sp>
        <p:nvSpPr>
          <p:cNvPr id="829" name="Google Shape;829;p67"/>
          <p:cNvSpPr txBox="1">
            <a:spLocks noGrp="1"/>
          </p:cNvSpPr>
          <p:nvPr>
            <p:ph type="subTitle" idx="2"/>
          </p:nvPr>
        </p:nvSpPr>
        <p:spPr>
          <a:xfrm>
            <a:off x="6094675" y="3851020"/>
            <a:ext cx="23361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b="0" i="0" dirty="0">
                <a:solidFill>
                  <a:schemeClr val="accent2"/>
                </a:solidFill>
                <a:effectLst/>
              </a:rPr>
              <a:t>No Brasil, um dos grandes entraves da competitividade do agronegócio é a logística.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830" name="Google Shape;830;p67"/>
          <p:cNvSpPr txBox="1">
            <a:spLocks noGrp="1"/>
          </p:cNvSpPr>
          <p:nvPr>
            <p:ph type="subTitle" idx="3"/>
          </p:nvPr>
        </p:nvSpPr>
        <p:spPr>
          <a:xfrm>
            <a:off x="6094675" y="2694691"/>
            <a:ext cx="23361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chemeClr val="accent2"/>
                </a:solidFill>
                <a:effectLst/>
              </a:rPr>
              <a:t>A agricultura digital está revolucionando o setor</a:t>
            </a:r>
            <a:endParaRPr dirty="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831" name="Google Shape;831;p67"/>
          <p:cNvSpPr txBox="1">
            <a:spLocks noGrp="1"/>
          </p:cNvSpPr>
          <p:nvPr>
            <p:ph type="subTitle" idx="4"/>
          </p:nvPr>
        </p:nvSpPr>
        <p:spPr>
          <a:xfrm>
            <a:off x="6104757" y="699345"/>
            <a:ext cx="2847733" cy="394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IMPOSSIÇÕES DO MERCADO EXTERNO</a:t>
            </a:r>
            <a:endParaRPr dirty="0"/>
          </a:p>
        </p:txBody>
      </p:sp>
      <p:sp>
        <p:nvSpPr>
          <p:cNvPr id="832" name="Google Shape;832;p67"/>
          <p:cNvSpPr txBox="1">
            <a:spLocks noGrp="1"/>
          </p:cNvSpPr>
          <p:nvPr>
            <p:ph type="subTitle" idx="5"/>
          </p:nvPr>
        </p:nvSpPr>
        <p:spPr>
          <a:xfrm>
            <a:off x="6079813" y="3392673"/>
            <a:ext cx="2336100" cy="394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OTIMIZAÇÃO DE RECURSOS</a:t>
            </a:r>
            <a:endParaRPr dirty="0"/>
          </a:p>
        </p:txBody>
      </p:sp>
      <p:sp>
        <p:nvSpPr>
          <p:cNvPr id="833" name="Google Shape;833;p67"/>
          <p:cNvSpPr txBox="1">
            <a:spLocks noGrp="1"/>
          </p:cNvSpPr>
          <p:nvPr>
            <p:ph type="subTitle" idx="6"/>
          </p:nvPr>
        </p:nvSpPr>
        <p:spPr>
          <a:xfrm>
            <a:off x="6089890" y="1979433"/>
            <a:ext cx="2847733" cy="394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INVESTIMENTO EM TECNOLOGIA E INOVAÇÃO</a:t>
            </a:r>
            <a:endParaRPr dirty="0"/>
          </a:p>
        </p:txBody>
      </p:sp>
      <p:sp>
        <p:nvSpPr>
          <p:cNvPr id="834" name="Google Shape;834;p67"/>
          <p:cNvSpPr txBox="1">
            <a:spLocks noGrp="1"/>
          </p:cNvSpPr>
          <p:nvPr>
            <p:ph type="title"/>
          </p:nvPr>
        </p:nvSpPr>
        <p:spPr>
          <a:xfrm>
            <a:off x="713224" y="475488"/>
            <a:ext cx="3858775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35" name="Google Shape;83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450" y="110217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305768">
            <a:off x="608975" y="2159913"/>
            <a:ext cx="3408966" cy="114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4099" y="3335575"/>
            <a:ext cx="2244101" cy="15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4646" y="1404194"/>
            <a:ext cx="704750" cy="700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3160153">
            <a:off x="1293604" y="1456848"/>
            <a:ext cx="1887293" cy="1966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772287">
            <a:off x="1917088" y="1355677"/>
            <a:ext cx="1026100" cy="2336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48461" y="3287351"/>
            <a:ext cx="616990" cy="618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2" name="Google Shape;842;p67"/>
          <p:cNvGrpSpPr/>
          <p:nvPr/>
        </p:nvGrpSpPr>
        <p:grpSpPr>
          <a:xfrm>
            <a:off x="5455367" y="1126594"/>
            <a:ext cx="431733" cy="462611"/>
            <a:chOff x="4149138" y="4121151"/>
            <a:chExt cx="344065" cy="368644"/>
          </a:xfrm>
        </p:grpSpPr>
        <p:sp>
          <p:nvSpPr>
            <p:cNvPr id="843" name="Google Shape;843;p67"/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67"/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67"/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67"/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67"/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67"/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67"/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67"/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67"/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67"/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67"/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67"/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" name="Google Shape;855;p67"/>
          <p:cNvGrpSpPr/>
          <p:nvPr/>
        </p:nvGrpSpPr>
        <p:grpSpPr>
          <a:xfrm>
            <a:off x="5472680" y="2521868"/>
            <a:ext cx="397034" cy="394214"/>
            <a:chOff x="1408777" y="3680964"/>
            <a:chExt cx="357720" cy="355148"/>
          </a:xfrm>
        </p:grpSpPr>
        <p:sp>
          <p:nvSpPr>
            <p:cNvPr id="856" name="Google Shape;856;p67"/>
            <p:cNvSpPr/>
            <p:nvPr/>
          </p:nvSpPr>
          <p:spPr>
            <a:xfrm>
              <a:off x="1510488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41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63" y="262"/>
                    <a:pt x="763" y="167"/>
                  </a:cubicBezTo>
                  <a:cubicBezTo>
                    <a:pt x="763" y="84"/>
                    <a:pt x="679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67"/>
            <p:cNvSpPr/>
            <p:nvPr/>
          </p:nvSpPr>
          <p:spPr>
            <a:xfrm>
              <a:off x="1627315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29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51" y="262"/>
                    <a:pt x="751" y="167"/>
                  </a:cubicBezTo>
                  <a:cubicBezTo>
                    <a:pt x="751" y="84"/>
                    <a:pt x="679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67"/>
            <p:cNvSpPr/>
            <p:nvPr/>
          </p:nvSpPr>
          <p:spPr>
            <a:xfrm>
              <a:off x="1525604" y="3908806"/>
              <a:ext cx="123305" cy="33152"/>
            </a:xfrm>
            <a:custGeom>
              <a:avLst/>
              <a:gdLst/>
              <a:ahLst/>
              <a:cxnLst/>
              <a:rect l="l" t="t" r="r" b="b"/>
              <a:pathLst>
                <a:path w="3883" h="1044" extrusionOk="0">
                  <a:moveTo>
                    <a:pt x="3714" y="0"/>
                  </a:moveTo>
                  <a:cubicBezTo>
                    <a:pt x="3669" y="0"/>
                    <a:pt x="3622" y="18"/>
                    <a:pt x="3585" y="55"/>
                  </a:cubicBezTo>
                  <a:cubicBezTo>
                    <a:pt x="3215" y="460"/>
                    <a:pt x="2596" y="710"/>
                    <a:pt x="1953" y="710"/>
                  </a:cubicBezTo>
                  <a:cubicBezTo>
                    <a:pt x="1299" y="710"/>
                    <a:pt x="679" y="472"/>
                    <a:pt x="310" y="55"/>
                  </a:cubicBezTo>
                  <a:cubicBezTo>
                    <a:pt x="278" y="23"/>
                    <a:pt x="231" y="4"/>
                    <a:pt x="183" y="4"/>
                  </a:cubicBezTo>
                  <a:cubicBezTo>
                    <a:pt x="144" y="4"/>
                    <a:pt x="104" y="17"/>
                    <a:pt x="72" y="43"/>
                  </a:cubicBezTo>
                  <a:cubicBezTo>
                    <a:pt x="13" y="103"/>
                    <a:pt x="1" y="210"/>
                    <a:pt x="60" y="282"/>
                  </a:cubicBezTo>
                  <a:cubicBezTo>
                    <a:pt x="489" y="758"/>
                    <a:pt x="1191" y="1044"/>
                    <a:pt x="1930" y="1044"/>
                  </a:cubicBezTo>
                  <a:cubicBezTo>
                    <a:pt x="2680" y="1044"/>
                    <a:pt x="3370" y="758"/>
                    <a:pt x="3811" y="282"/>
                  </a:cubicBezTo>
                  <a:cubicBezTo>
                    <a:pt x="3882" y="210"/>
                    <a:pt x="3882" y="103"/>
                    <a:pt x="3823" y="43"/>
                  </a:cubicBezTo>
                  <a:cubicBezTo>
                    <a:pt x="3794" y="15"/>
                    <a:pt x="3755" y="0"/>
                    <a:pt x="37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67"/>
            <p:cNvSpPr/>
            <p:nvPr/>
          </p:nvSpPr>
          <p:spPr>
            <a:xfrm>
              <a:off x="1408777" y="3680964"/>
              <a:ext cx="298338" cy="296528"/>
            </a:xfrm>
            <a:custGeom>
              <a:avLst/>
              <a:gdLst/>
              <a:ahLst/>
              <a:cxnLst/>
              <a:rect l="l" t="t" r="r" b="b"/>
              <a:pathLst>
                <a:path w="9395" h="9338" extrusionOk="0">
                  <a:moveTo>
                    <a:pt x="5655" y="0"/>
                  </a:moveTo>
                  <a:cubicBezTo>
                    <a:pt x="5592" y="0"/>
                    <a:pt x="5529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7" y="2646"/>
                    <a:pt x="96" y="3992"/>
                    <a:pt x="48" y="5421"/>
                  </a:cubicBezTo>
                  <a:cubicBezTo>
                    <a:pt x="1" y="6849"/>
                    <a:pt x="489" y="8219"/>
                    <a:pt x="1429" y="9278"/>
                  </a:cubicBezTo>
                  <a:cubicBezTo>
                    <a:pt x="1465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54" y="325"/>
                  </a:cubicBezTo>
                  <a:cubicBezTo>
                    <a:pt x="5500" y="323"/>
                    <a:pt x="5547" y="323"/>
                    <a:pt x="5594" y="323"/>
                  </a:cubicBezTo>
                  <a:cubicBezTo>
                    <a:pt x="6878" y="323"/>
                    <a:pt x="8120" y="796"/>
                    <a:pt x="9085" y="1634"/>
                  </a:cubicBezTo>
                  <a:cubicBezTo>
                    <a:pt x="9119" y="1663"/>
                    <a:pt x="9162" y="1678"/>
                    <a:pt x="9203" y="1678"/>
                  </a:cubicBezTo>
                  <a:cubicBezTo>
                    <a:pt x="9248" y="1678"/>
                    <a:pt x="9292" y="1660"/>
                    <a:pt x="9323" y="1623"/>
                  </a:cubicBezTo>
                  <a:cubicBezTo>
                    <a:pt x="9395" y="1551"/>
                    <a:pt x="9395" y="1444"/>
                    <a:pt x="9323" y="1384"/>
                  </a:cubicBezTo>
                  <a:cubicBezTo>
                    <a:pt x="8300" y="486"/>
                    <a:pt x="7004" y="0"/>
                    <a:pt x="5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67"/>
            <p:cNvSpPr/>
            <p:nvPr/>
          </p:nvSpPr>
          <p:spPr>
            <a:xfrm>
              <a:off x="1468508" y="3739075"/>
              <a:ext cx="297989" cy="297036"/>
            </a:xfrm>
            <a:custGeom>
              <a:avLst/>
              <a:gdLst/>
              <a:ahLst/>
              <a:cxnLst/>
              <a:rect l="l" t="t" r="r" b="b"/>
              <a:pathLst>
                <a:path w="9384" h="9354" extrusionOk="0">
                  <a:moveTo>
                    <a:pt x="7834" y="1"/>
                  </a:moveTo>
                  <a:cubicBezTo>
                    <a:pt x="7795" y="1"/>
                    <a:pt x="7754" y="15"/>
                    <a:pt x="7716" y="43"/>
                  </a:cubicBezTo>
                  <a:cubicBezTo>
                    <a:pt x="7645" y="102"/>
                    <a:pt x="7645" y="209"/>
                    <a:pt x="7704" y="281"/>
                  </a:cubicBezTo>
                  <a:cubicBezTo>
                    <a:pt x="8585" y="1281"/>
                    <a:pt x="9062" y="2579"/>
                    <a:pt x="9014" y="3912"/>
                  </a:cubicBezTo>
                  <a:cubicBezTo>
                    <a:pt x="8966" y="5257"/>
                    <a:pt x="8431" y="6520"/>
                    <a:pt x="7478" y="7472"/>
                  </a:cubicBezTo>
                  <a:cubicBezTo>
                    <a:pt x="6526" y="8425"/>
                    <a:pt x="5263" y="8972"/>
                    <a:pt x="3918" y="9008"/>
                  </a:cubicBezTo>
                  <a:cubicBezTo>
                    <a:pt x="3870" y="9009"/>
                    <a:pt x="3823" y="9010"/>
                    <a:pt x="3775" y="9010"/>
                  </a:cubicBezTo>
                  <a:cubicBezTo>
                    <a:pt x="2492" y="9010"/>
                    <a:pt x="1251" y="8548"/>
                    <a:pt x="299" y="7698"/>
                  </a:cubicBezTo>
                  <a:cubicBezTo>
                    <a:pt x="259" y="7670"/>
                    <a:pt x="216" y="7655"/>
                    <a:pt x="175" y="7655"/>
                  </a:cubicBezTo>
                  <a:cubicBezTo>
                    <a:pt x="130" y="7655"/>
                    <a:pt x="86" y="7673"/>
                    <a:pt x="49" y="7710"/>
                  </a:cubicBezTo>
                  <a:cubicBezTo>
                    <a:pt x="1" y="7782"/>
                    <a:pt x="1" y="7889"/>
                    <a:pt x="72" y="7948"/>
                  </a:cubicBezTo>
                  <a:cubicBezTo>
                    <a:pt x="1096" y="8853"/>
                    <a:pt x="2394" y="9353"/>
                    <a:pt x="3763" y="9353"/>
                  </a:cubicBezTo>
                  <a:lnTo>
                    <a:pt x="3930" y="9353"/>
                  </a:lnTo>
                  <a:cubicBezTo>
                    <a:pt x="5359" y="9306"/>
                    <a:pt x="6692" y="8722"/>
                    <a:pt x="7704" y="7710"/>
                  </a:cubicBezTo>
                  <a:cubicBezTo>
                    <a:pt x="8716" y="6698"/>
                    <a:pt x="9300" y="5365"/>
                    <a:pt x="9347" y="3936"/>
                  </a:cubicBezTo>
                  <a:cubicBezTo>
                    <a:pt x="9383" y="2507"/>
                    <a:pt x="8895" y="1126"/>
                    <a:pt x="7954" y="66"/>
                  </a:cubicBezTo>
                  <a:cubicBezTo>
                    <a:pt x="7922" y="21"/>
                    <a:pt x="7879" y="1"/>
                    <a:pt x="78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67"/>
          <p:cNvGrpSpPr/>
          <p:nvPr/>
        </p:nvGrpSpPr>
        <p:grpSpPr>
          <a:xfrm>
            <a:off x="5504837" y="3867877"/>
            <a:ext cx="332620" cy="394197"/>
            <a:chOff x="3122257" y="1508594"/>
            <a:chExt cx="294850" cy="349434"/>
          </a:xfrm>
        </p:grpSpPr>
        <p:sp>
          <p:nvSpPr>
            <p:cNvPr id="862" name="Google Shape;862;p67"/>
            <p:cNvSpPr/>
            <p:nvPr/>
          </p:nvSpPr>
          <p:spPr>
            <a:xfrm>
              <a:off x="3226110" y="1659042"/>
              <a:ext cx="87557" cy="29568"/>
            </a:xfrm>
            <a:custGeom>
              <a:avLst/>
              <a:gdLst/>
              <a:ahLst/>
              <a:cxnLst/>
              <a:rect l="l" t="t" r="r" b="b"/>
              <a:pathLst>
                <a:path w="2751" h="929" extrusionOk="0">
                  <a:moveTo>
                    <a:pt x="1099" y="0"/>
                  </a:moveTo>
                  <a:cubicBezTo>
                    <a:pt x="771" y="0"/>
                    <a:pt x="476" y="33"/>
                    <a:pt x="286" y="60"/>
                  </a:cubicBezTo>
                  <a:cubicBezTo>
                    <a:pt x="119" y="96"/>
                    <a:pt x="0" y="227"/>
                    <a:pt x="0" y="393"/>
                  </a:cubicBezTo>
                  <a:lnTo>
                    <a:pt x="0" y="762"/>
                  </a:lnTo>
                  <a:cubicBezTo>
                    <a:pt x="0" y="846"/>
                    <a:pt x="72" y="929"/>
                    <a:pt x="167" y="929"/>
                  </a:cubicBezTo>
                  <a:cubicBezTo>
                    <a:pt x="250" y="929"/>
                    <a:pt x="322" y="846"/>
                    <a:pt x="322" y="762"/>
                  </a:cubicBezTo>
                  <a:lnTo>
                    <a:pt x="322" y="393"/>
                  </a:lnTo>
                  <a:cubicBezTo>
                    <a:pt x="322" y="393"/>
                    <a:pt x="322" y="369"/>
                    <a:pt x="345" y="369"/>
                  </a:cubicBezTo>
                  <a:cubicBezTo>
                    <a:pt x="509" y="350"/>
                    <a:pt x="813" y="315"/>
                    <a:pt x="1144" y="315"/>
                  </a:cubicBezTo>
                  <a:cubicBezTo>
                    <a:pt x="1222" y="315"/>
                    <a:pt x="1302" y="317"/>
                    <a:pt x="1381" y="322"/>
                  </a:cubicBezTo>
                  <a:cubicBezTo>
                    <a:pt x="1893" y="358"/>
                    <a:pt x="2250" y="488"/>
                    <a:pt x="2465" y="703"/>
                  </a:cubicBezTo>
                  <a:cubicBezTo>
                    <a:pt x="2494" y="733"/>
                    <a:pt x="2536" y="747"/>
                    <a:pt x="2578" y="747"/>
                  </a:cubicBezTo>
                  <a:cubicBezTo>
                    <a:pt x="2619" y="747"/>
                    <a:pt x="2661" y="733"/>
                    <a:pt x="2691" y="703"/>
                  </a:cubicBezTo>
                  <a:cubicBezTo>
                    <a:pt x="2750" y="643"/>
                    <a:pt x="2750" y="536"/>
                    <a:pt x="2679" y="477"/>
                  </a:cubicBezTo>
                  <a:cubicBezTo>
                    <a:pt x="2297" y="95"/>
                    <a:pt x="1652" y="0"/>
                    <a:pt x="1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67"/>
            <p:cNvSpPr/>
            <p:nvPr/>
          </p:nvSpPr>
          <p:spPr>
            <a:xfrm>
              <a:off x="3171144" y="1612033"/>
              <a:ext cx="196694" cy="245613"/>
            </a:xfrm>
            <a:custGeom>
              <a:avLst/>
              <a:gdLst/>
              <a:ahLst/>
              <a:cxnLst/>
              <a:rect l="l" t="t" r="r" b="b"/>
              <a:pathLst>
                <a:path w="6180" h="7717" extrusionOk="0">
                  <a:moveTo>
                    <a:pt x="4835" y="334"/>
                  </a:moveTo>
                  <a:lnTo>
                    <a:pt x="4835" y="1894"/>
                  </a:lnTo>
                  <a:cubicBezTo>
                    <a:pt x="4835" y="2132"/>
                    <a:pt x="4775" y="2358"/>
                    <a:pt x="4692" y="2561"/>
                  </a:cubicBezTo>
                  <a:cubicBezTo>
                    <a:pt x="4668" y="2585"/>
                    <a:pt x="4668" y="2608"/>
                    <a:pt x="4668" y="2644"/>
                  </a:cubicBezTo>
                  <a:lnTo>
                    <a:pt x="4668" y="3097"/>
                  </a:lnTo>
                  <a:cubicBezTo>
                    <a:pt x="4668" y="3537"/>
                    <a:pt x="4489" y="3930"/>
                    <a:pt x="4180" y="4228"/>
                  </a:cubicBezTo>
                  <a:cubicBezTo>
                    <a:pt x="3900" y="4497"/>
                    <a:pt x="3532" y="4649"/>
                    <a:pt x="3129" y="4649"/>
                  </a:cubicBezTo>
                  <a:cubicBezTo>
                    <a:pt x="3087" y="4649"/>
                    <a:pt x="3044" y="4648"/>
                    <a:pt x="3001" y="4644"/>
                  </a:cubicBezTo>
                  <a:cubicBezTo>
                    <a:pt x="2168" y="4597"/>
                    <a:pt x="1537" y="3894"/>
                    <a:pt x="1537" y="3037"/>
                  </a:cubicBezTo>
                  <a:lnTo>
                    <a:pt x="1537" y="2644"/>
                  </a:lnTo>
                  <a:cubicBezTo>
                    <a:pt x="1537" y="2608"/>
                    <a:pt x="1537" y="2597"/>
                    <a:pt x="1513" y="2561"/>
                  </a:cubicBezTo>
                  <a:cubicBezTo>
                    <a:pt x="1418" y="2358"/>
                    <a:pt x="1370" y="2120"/>
                    <a:pt x="1370" y="1894"/>
                  </a:cubicBezTo>
                  <a:lnTo>
                    <a:pt x="1370" y="1549"/>
                  </a:lnTo>
                  <a:cubicBezTo>
                    <a:pt x="1370" y="882"/>
                    <a:pt x="1918" y="334"/>
                    <a:pt x="2584" y="334"/>
                  </a:cubicBezTo>
                  <a:close/>
                  <a:moveTo>
                    <a:pt x="3954" y="4763"/>
                  </a:moveTo>
                  <a:lnTo>
                    <a:pt x="3954" y="5061"/>
                  </a:lnTo>
                  <a:lnTo>
                    <a:pt x="3096" y="5656"/>
                  </a:lnTo>
                  <a:lnTo>
                    <a:pt x="2215" y="5061"/>
                  </a:lnTo>
                  <a:lnTo>
                    <a:pt x="2215" y="4763"/>
                  </a:lnTo>
                  <a:cubicBezTo>
                    <a:pt x="2441" y="4883"/>
                    <a:pt x="2691" y="4966"/>
                    <a:pt x="2965" y="4978"/>
                  </a:cubicBezTo>
                  <a:lnTo>
                    <a:pt x="3096" y="4978"/>
                  </a:lnTo>
                  <a:cubicBezTo>
                    <a:pt x="3406" y="4978"/>
                    <a:pt x="3704" y="4894"/>
                    <a:pt x="3954" y="4763"/>
                  </a:cubicBezTo>
                  <a:close/>
                  <a:moveTo>
                    <a:pt x="2084" y="5359"/>
                  </a:moveTo>
                  <a:lnTo>
                    <a:pt x="2846" y="5883"/>
                  </a:lnTo>
                  <a:lnTo>
                    <a:pt x="2441" y="6276"/>
                  </a:lnTo>
                  <a:lnTo>
                    <a:pt x="2430" y="6276"/>
                  </a:lnTo>
                  <a:lnTo>
                    <a:pt x="1918" y="5525"/>
                  </a:lnTo>
                  <a:lnTo>
                    <a:pt x="2084" y="5359"/>
                  </a:lnTo>
                  <a:close/>
                  <a:moveTo>
                    <a:pt x="4108" y="5347"/>
                  </a:moveTo>
                  <a:lnTo>
                    <a:pt x="4275" y="5514"/>
                  </a:lnTo>
                  <a:lnTo>
                    <a:pt x="3763" y="6276"/>
                  </a:lnTo>
                  <a:lnTo>
                    <a:pt x="3751" y="6276"/>
                  </a:lnTo>
                  <a:lnTo>
                    <a:pt x="3346" y="5871"/>
                  </a:lnTo>
                  <a:lnTo>
                    <a:pt x="4108" y="5347"/>
                  </a:lnTo>
                  <a:close/>
                  <a:moveTo>
                    <a:pt x="2572" y="1"/>
                  </a:moveTo>
                  <a:cubicBezTo>
                    <a:pt x="1727" y="1"/>
                    <a:pt x="1037" y="692"/>
                    <a:pt x="1037" y="1537"/>
                  </a:cubicBezTo>
                  <a:lnTo>
                    <a:pt x="1037" y="1882"/>
                  </a:lnTo>
                  <a:cubicBezTo>
                    <a:pt x="1037" y="2144"/>
                    <a:pt x="1096" y="2418"/>
                    <a:pt x="1215" y="2668"/>
                  </a:cubicBezTo>
                  <a:lnTo>
                    <a:pt x="1215" y="3025"/>
                  </a:lnTo>
                  <a:cubicBezTo>
                    <a:pt x="1215" y="3620"/>
                    <a:pt x="1489" y="4168"/>
                    <a:pt x="1906" y="4525"/>
                  </a:cubicBezTo>
                  <a:lnTo>
                    <a:pt x="1906" y="5061"/>
                  </a:lnTo>
                  <a:lnTo>
                    <a:pt x="1608" y="5383"/>
                  </a:lnTo>
                  <a:cubicBezTo>
                    <a:pt x="1572" y="5406"/>
                    <a:pt x="1560" y="5454"/>
                    <a:pt x="1560" y="5502"/>
                  </a:cubicBezTo>
                  <a:lnTo>
                    <a:pt x="560" y="5859"/>
                  </a:lnTo>
                  <a:cubicBezTo>
                    <a:pt x="239" y="5978"/>
                    <a:pt x="1" y="6299"/>
                    <a:pt x="1" y="6657"/>
                  </a:cubicBezTo>
                  <a:lnTo>
                    <a:pt x="1" y="7549"/>
                  </a:lnTo>
                  <a:cubicBezTo>
                    <a:pt x="1" y="7645"/>
                    <a:pt x="72" y="7716"/>
                    <a:pt x="167" y="7716"/>
                  </a:cubicBezTo>
                  <a:cubicBezTo>
                    <a:pt x="251" y="7716"/>
                    <a:pt x="322" y="7645"/>
                    <a:pt x="322" y="7549"/>
                  </a:cubicBezTo>
                  <a:lnTo>
                    <a:pt x="322" y="6657"/>
                  </a:lnTo>
                  <a:cubicBezTo>
                    <a:pt x="322" y="6430"/>
                    <a:pt x="465" y="6240"/>
                    <a:pt x="667" y="6168"/>
                  </a:cubicBezTo>
                  <a:lnTo>
                    <a:pt x="1715" y="5775"/>
                  </a:lnTo>
                  <a:lnTo>
                    <a:pt x="2144" y="6430"/>
                  </a:lnTo>
                  <a:cubicBezTo>
                    <a:pt x="2203" y="6526"/>
                    <a:pt x="2287" y="6561"/>
                    <a:pt x="2382" y="6585"/>
                  </a:cubicBezTo>
                  <a:lnTo>
                    <a:pt x="2406" y="6585"/>
                  </a:lnTo>
                  <a:cubicBezTo>
                    <a:pt x="2501" y="6585"/>
                    <a:pt x="2584" y="6549"/>
                    <a:pt x="2644" y="6478"/>
                  </a:cubicBezTo>
                  <a:lnTo>
                    <a:pt x="2918" y="6204"/>
                  </a:lnTo>
                  <a:lnTo>
                    <a:pt x="2918" y="7549"/>
                  </a:lnTo>
                  <a:cubicBezTo>
                    <a:pt x="2918" y="7633"/>
                    <a:pt x="2989" y="7716"/>
                    <a:pt x="3084" y="7716"/>
                  </a:cubicBezTo>
                  <a:cubicBezTo>
                    <a:pt x="3168" y="7716"/>
                    <a:pt x="3239" y="7633"/>
                    <a:pt x="3239" y="7549"/>
                  </a:cubicBezTo>
                  <a:lnTo>
                    <a:pt x="3239" y="6204"/>
                  </a:lnTo>
                  <a:lnTo>
                    <a:pt x="3513" y="6478"/>
                  </a:lnTo>
                  <a:cubicBezTo>
                    <a:pt x="3573" y="6537"/>
                    <a:pt x="3656" y="6585"/>
                    <a:pt x="3751" y="6585"/>
                  </a:cubicBezTo>
                  <a:lnTo>
                    <a:pt x="3775" y="6585"/>
                  </a:lnTo>
                  <a:cubicBezTo>
                    <a:pt x="3882" y="6561"/>
                    <a:pt x="3977" y="6526"/>
                    <a:pt x="4013" y="6430"/>
                  </a:cubicBezTo>
                  <a:lnTo>
                    <a:pt x="4454" y="5775"/>
                  </a:lnTo>
                  <a:lnTo>
                    <a:pt x="5489" y="6168"/>
                  </a:lnTo>
                  <a:cubicBezTo>
                    <a:pt x="5704" y="6240"/>
                    <a:pt x="5835" y="6430"/>
                    <a:pt x="5835" y="6657"/>
                  </a:cubicBezTo>
                  <a:lnTo>
                    <a:pt x="5835" y="7549"/>
                  </a:lnTo>
                  <a:cubicBezTo>
                    <a:pt x="5835" y="7645"/>
                    <a:pt x="5906" y="7716"/>
                    <a:pt x="6001" y="7716"/>
                  </a:cubicBezTo>
                  <a:cubicBezTo>
                    <a:pt x="6085" y="7716"/>
                    <a:pt x="6156" y="7645"/>
                    <a:pt x="6156" y="7549"/>
                  </a:cubicBezTo>
                  <a:lnTo>
                    <a:pt x="6156" y="6657"/>
                  </a:lnTo>
                  <a:cubicBezTo>
                    <a:pt x="6180" y="6311"/>
                    <a:pt x="5954" y="6002"/>
                    <a:pt x="5620" y="5883"/>
                  </a:cubicBezTo>
                  <a:lnTo>
                    <a:pt x="4632" y="5525"/>
                  </a:lnTo>
                  <a:cubicBezTo>
                    <a:pt x="4632" y="5478"/>
                    <a:pt x="4608" y="5442"/>
                    <a:pt x="4585" y="5406"/>
                  </a:cubicBezTo>
                  <a:lnTo>
                    <a:pt x="4287" y="5097"/>
                  </a:lnTo>
                  <a:lnTo>
                    <a:pt x="4287" y="4549"/>
                  </a:lnTo>
                  <a:cubicBezTo>
                    <a:pt x="4311" y="4513"/>
                    <a:pt x="4346" y="4490"/>
                    <a:pt x="4370" y="4466"/>
                  </a:cubicBezTo>
                  <a:cubicBezTo>
                    <a:pt x="4751" y="4109"/>
                    <a:pt x="4966" y="3620"/>
                    <a:pt x="4966" y="3097"/>
                  </a:cubicBezTo>
                  <a:lnTo>
                    <a:pt x="4966" y="2680"/>
                  </a:lnTo>
                  <a:cubicBezTo>
                    <a:pt x="5085" y="2430"/>
                    <a:pt x="5144" y="2180"/>
                    <a:pt x="5144" y="1894"/>
                  </a:cubicBezTo>
                  <a:lnTo>
                    <a:pt x="5144" y="168"/>
                  </a:lnTo>
                  <a:cubicBezTo>
                    <a:pt x="5144" y="72"/>
                    <a:pt x="5073" y="1"/>
                    <a:pt x="49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67"/>
            <p:cNvSpPr/>
            <p:nvPr/>
          </p:nvSpPr>
          <p:spPr>
            <a:xfrm>
              <a:off x="3204117" y="1836767"/>
              <a:ext cx="10630" cy="21261"/>
            </a:xfrm>
            <a:custGeom>
              <a:avLst/>
              <a:gdLst/>
              <a:ahLst/>
              <a:cxnLst/>
              <a:rect l="l" t="t" r="r" b="b"/>
              <a:pathLst>
                <a:path w="334" h="668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84" y="667"/>
                    <a:pt x="167" y="667"/>
                  </a:cubicBezTo>
                  <a:cubicBezTo>
                    <a:pt x="262" y="667"/>
                    <a:pt x="334" y="596"/>
                    <a:pt x="334" y="500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67"/>
            <p:cNvSpPr/>
            <p:nvPr/>
          </p:nvSpPr>
          <p:spPr>
            <a:xfrm>
              <a:off x="3324616" y="1836767"/>
              <a:ext cx="10280" cy="21261"/>
            </a:xfrm>
            <a:custGeom>
              <a:avLst/>
              <a:gdLst/>
              <a:ahLst/>
              <a:cxnLst/>
              <a:rect l="l" t="t" r="r" b="b"/>
              <a:pathLst>
                <a:path w="323" h="668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72" y="667"/>
                    <a:pt x="167" y="667"/>
                  </a:cubicBezTo>
                  <a:cubicBezTo>
                    <a:pt x="251" y="667"/>
                    <a:pt x="322" y="596"/>
                    <a:pt x="322" y="500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67"/>
            <p:cNvSpPr/>
            <p:nvPr/>
          </p:nvSpPr>
          <p:spPr>
            <a:xfrm>
              <a:off x="3122257" y="1508594"/>
              <a:ext cx="294850" cy="278554"/>
            </a:xfrm>
            <a:custGeom>
              <a:avLst/>
              <a:gdLst/>
              <a:ahLst/>
              <a:cxnLst/>
              <a:rect l="l" t="t" r="r" b="b"/>
              <a:pathLst>
                <a:path w="9264" h="8752" extrusionOk="0">
                  <a:moveTo>
                    <a:pt x="3096" y="584"/>
                  </a:moveTo>
                  <a:lnTo>
                    <a:pt x="3096" y="584"/>
                  </a:lnTo>
                  <a:cubicBezTo>
                    <a:pt x="2858" y="798"/>
                    <a:pt x="2620" y="1060"/>
                    <a:pt x="2430" y="1382"/>
                  </a:cubicBezTo>
                  <a:cubicBezTo>
                    <a:pt x="2299" y="1584"/>
                    <a:pt x="2156" y="1810"/>
                    <a:pt x="2061" y="2048"/>
                  </a:cubicBezTo>
                  <a:lnTo>
                    <a:pt x="1168" y="2048"/>
                  </a:lnTo>
                  <a:cubicBezTo>
                    <a:pt x="1656" y="1394"/>
                    <a:pt x="2322" y="882"/>
                    <a:pt x="3096" y="584"/>
                  </a:cubicBezTo>
                  <a:close/>
                  <a:moveTo>
                    <a:pt x="4466" y="310"/>
                  </a:moveTo>
                  <a:lnTo>
                    <a:pt x="4466" y="2048"/>
                  </a:lnTo>
                  <a:lnTo>
                    <a:pt x="2418" y="2048"/>
                  </a:lnTo>
                  <a:cubicBezTo>
                    <a:pt x="2894" y="1048"/>
                    <a:pt x="3632" y="382"/>
                    <a:pt x="4466" y="310"/>
                  </a:cubicBezTo>
                  <a:close/>
                  <a:moveTo>
                    <a:pt x="4799" y="310"/>
                  </a:moveTo>
                  <a:cubicBezTo>
                    <a:pt x="5644" y="382"/>
                    <a:pt x="6371" y="1048"/>
                    <a:pt x="6847" y="2048"/>
                  </a:cubicBezTo>
                  <a:lnTo>
                    <a:pt x="4799" y="2048"/>
                  </a:lnTo>
                  <a:lnTo>
                    <a:pt x="4799" y="310"/>
                  </a:lnTo>
                  <a:close/>
                  <a:moveTo>
                    <a:pt x="6168" y="608"/>
                  </a:moveTo>
                  <a:cubicBezTo>
                    <a:pt x="6942" y="905"/>
                    <a:pt x="7609" y="1405"/>
                    <a:pt x="8097" y="2060"/>
                  </a:cubicBezTo>
                  <a:lnTo>
                    <a:pt x="7204" y="2060"/>
                  </a:lnTo>
                  <a:cubicBezTo>
                    <a:pt x="7097" y="1810"/>
                    <a:pt x="6966" y="1584"/>
                    <a:pt x="6835" y="1382"/>
                  </a:cubicBezTo>
                  <a:cubicBezTo>
                    <a:pt x="6621" y="1072"/>
                    <a:pt x="6406" y="810"/>
                    <a:pt x="6168" y="608"/>
                  </a:cubicBezTo>
                  <a:close/>
                  <a:moveTo>
                    <a:pt x="1941" y="2382"/>
                  </a:moveTo>
                  <a:cubicBezTo>
                    <a:pt x="1703" y="3013"/>
                    <a:pt x="1560" y="3715"/>
                    <a:pt x="1549" y="4465"/>
                  </a:cubicBezTo>
                  <a:lnTo>
                    <a:pt x="322" y="4465"/>
                  </a:lnTo>
                  <a:cubicBezTo>
                    <a:pt x="358" y="3703"/>
                    <a:pt x="584" y="2989"/>
                    <a:pt x="953" y="2382"/>
                  </a:cubicBezTo>
                  <a:close/>
                  <a:moveTo>
                    <a:pt x="8323" y="2382"/>
                  </a:moveTo>
                  <a:cubicBezTo>
                    <a:pt x="8692" y="2989"/>
                    <a:pt x="8919" y="3703"/>
                    <a:pt x="8942" y="4465"/>
                  </a:cubicBezTo>
                  <a:lnTo>
                    <a:pt x="7728" y="4465"/>
                  </a:lnTo>
                  <a:cubicBezTo>
                    <a:pt x="7692" y="3715"/>
                    <a:pt x="7561" y="3013"/>
                    <a:pt x="7335" y="2382"/>
                  </a:cubicBezTo>
                  <a:close/>
                  <a:moveTo>
                    <a:pt x="1537" y="4787"/>
                  </a:moveTo>
                  <a:cubicBezTo>
                    <a:pt x="1560" y="5466"/>
                    <a:pt x="1668" y="6132"/>
                    <a:pt x="1882" y="6739"/>
                  </a:cubicBezTo>
                  <a:lnTo>
                    <a:pt x="1918" y="6870"/>
                  </a:lnTo>
                  <a:lnTo>
                    <a:pt x="941" y="6870"/>
                  </a:lnTo>
                  <a:cubicBezTo>
                    <a:pt x="572" y="6239"/>
                    <a:pt x="346" y="5525"/>
                    <a:pt x="310" y="4787"/>
                  </a:cubicBezTo>
                  <a:close/>
                  <a:moveTo>
                    <a:pt x="8919" y="4787"/>
                  </a:moveTo>
                  <a:cubicBezTo>
                    <a:pt x="8919" y="5501"/>
                    <a:pt x="8704" y="6204"/>
                    <a:pt x="8347" y="6811"/>
                  </a:cubicBezTo>
                  <a:cubicBezTo>
                    <a:pt x="8335" y="6823"/>
                    <a:pt x="8323" y="6859"/>
                    <a:pt x="8311" y="6870"/>
                  </a:cubicBezTo>
                  <a:lnTo>
                    <a:pt x="7323" y="6870"/>
                  </a:lnTo>
                  <a:lnTo>
                    <a:pt x="7371" y="6739"/>
                  </a:lnTo>
                  <a:cubicBezTo>
                    <a:pt x="7573" y="6120"/>
                    <a:pt x="7680" y="5466"/>
                    <a:pt x="7692" y="4787"/>
                  </a:cubicBezTo>
                  <a:close/>
                  <a:moveTo>
                    <a:pt x="4632" y="1"/>
                  </a:moveTo>
                  <a:cubicBezTo>
                    <a:pt x="3394" y="1"/>
                    <a:pt x="2239" y="477"/>
                    <a:pt x="1358" y="1346"/>
                  </a:cubicBezTo>
                  <a:cubicBezTo>
                    <a:pt x="477" y="2227"/>
                    <a:pt x="1" y="3382"/>
                    <a:pt x="1" y="4620"/>
                  </a:cubicBezTo>
                  <a:cubicBezTo>
                    <a:pt x="1" y="6358"/>
                    <a:pt x="953" y="7930"/>
                    <a:pt x="2501" y="8728"/>
                  </a:cubicBezTo>
                  <a:cubicBezTo>
                    <a:pt x="2537" y="8752"/>
                    <a:pt x="2549" y="8752"/>
                    <a:pt x="2573" y="8752"/>
                  </a:cubicBezTo>
                  <a:cubicBezTo>
                    <a:pt x="2632" y="8752"/>
                    <a:pt x="2692" y="8716"/>
                    <a:pt x="2727" y="8656"/>
                  </a:cubicBezTo>
                  <a:cubicBezTo>
                    <a:pt x="2775" y="8585"/>
                    <a:pt x="2739" y="8478"/>
                    <a:pt x="2656" y="8430"/>
                  </a:cubicBezTo>
                  <a:cubicBezTo>
                    <a:pt x="2061" y="8121"/>
                    <a:pt x="1560" y="7692"/>
                    <a:pt x="1179" y="7180"/>
                  </a:cubicBezTo>
                  <a:lnTo>
                    <a:pt x="2072" y="7180"/>
                  </a:lnTo>
                  <a:cubicBezTo>
                    <a:pt x="2263" y="7632"/>
                    <a:pt x="2513" y="8013"/>
                    <a:pt x="2799" y="8335"/>
                  </a:cubicBezTo>
                  <a:cubicBezTo>
                    <a:pt x="2831" y="8368"/>
                    <a:pt x="2879" y="8386"/>
                    <a:pt x="2924" y="8386"/>
                  </a:cubicBezTo>
                  <a:cubicBezTo>
                    <a:pt x="2962" y="8386"/>
                    <a:pt x="2998" y="8374"/>
                    <a:pt x="3025" y="8347"/>
                  </a:cubicBezTo>
                  <a:cubicBezTo>
                    <a:pt x="3084" y="8287"/>
                    <a:pt x="3096" y="8180"/>
                    <a:pt x="3037" y="8121"/>
                  </a:cubicBezTo>
                  <a:cubicBezTo>
                    <a:pt x="2799" y="7859"/>
                    <a:pt x="2596" y="7537"/>
                    <a:pt x="2430" y="7180"/>
                  </a:cubicBezTo>
                  <a:cubicBezTo>
                    <a:pt x="2501" y="7168"/>
                    <a:pt x="2561" y="7109"/>
                    <a:pt x="2561" y="7025"/>
                  </a:cubicBezTo>
                  <a:cubicBezTo>
                    <a:pt x="2561" y="6930"/>
                    <a:pt x="2489" y="6859"/>
                    <a:pt x="2394" y="6859"/>
                  </a:cubicBezTo>
                  <a:lnTo>
                    <a:pt x="2275" y="6859"/>
                  </a:lnTo>
                  <a:cubicBezTo>
                    <a:pt x="2025" y="6228"/>
                    <a:pt x="1894" y="5513"/>
                    <a:pt x="1882" y="4775"/>
                  </a:cubicBezTo>
                  <a:lnTo>
                    <a:pt x="2061" y="4775"/>
                  </a:lnTo>
                  <a:cubicBezTo>
                    <a:pt x="2144" y="4775"/>
                    <a:pt x="2215" y="4704"/>
                    <a:pt x="2215" y="4608"/>
                  </a:cubicBezTo>
                  <a:cubicBezTo>
                    <a:pt x="2215" y="4513"/>
                    <a:pt x="2144" y="4442"/>
                    <a:pt x="2061" y="4442"/>
                  </a:cubicBezTo>
                  <a:lnTo>
                    <a:pt x="1882" y="4442"/>
                  </a:lnTo>
                  <a:cubicBezTo>
                    <a:pt x="1894" y="3680"/>
                    <a:pt x="2037" y="2965"/>
                    <a:pt x="2275" y="2358"/>
                  </a:cubicBezTo>
                  <a:lnTo>
                    <a:pt x="4478" y="2358"/>
                  </a:lnTo>
                  <a:lnTo>
                    <a:pt x="4478" y="2715"/>
                  </a:lnTo>
                  <a:cubicBezTo>
                    <a:pt x="4478" y="2810"/>
                    <a:pt x="4561" y="2882"/>
                    <a:pt x="4644" y="2882"/>
                  </a:cubicBezTo>
                  <a:cubicBezTo>
                    <a:pt x="4739" y="2882"/>
                    <a:pt x="4811" y="2810"/>
                    <a:pt x="4811" y="2715"/>
                  </a:cubicBezTo>
                  <a:lnTo>
                    <a:pt x="4811" y="2358"/>
                  </a:lnTo>
                  <a:lnTo>
                    <a:pt x="7014" y="2358"/>
                  </a:lnTo>
                  <a:cubicBezTo>
                    <a:pt x="7252" y="2965"/>
                    <a:pt x="7395" y="3680"/>
                    <a:pt x="7418" y="4442"/>
                  </a:cubicBezTo>
                  <a:lnTo>
                    <a:pt x="7204" y="4442"/>
                  </a:lnTo>
                  <a:cubicBezTo>
                    <a:pt x="7121" y="4442"/>
                    <a:pt x="7037" y="4513"/>
                    <a:pt x="7037" y="4608"/>
                  </a:cubicBezTo>
                  <a:cubicBezTo>
                    <a:pt x="7037" y="4704"/>
                    <a:pt x="7121" y="4775"/>
                    <a:pt x="7204" y="4775"/>
                  </a:cubicBezTo>
                  <a:lnTo>
                    <a:pt x="7383" y="4775"/>
                  </a:lnTo>
                  <a:cubicBezTo>
                    <a:pt x="7371" y="5513"/>
                    <a:pt x="7216" y="6228"/>
                    <a:pt x="6978" y="6859"/>
                  </a:cubicBezTo>
                  <a:lnTo>
                    <a:pt x="6859" y="6859"/>
                  </a:lnTo>
                  <a:cubicBezTo>
                    <a:pt x="6775" y="6859"/>
                    <a:pt x="6704" y="6930"/>
                    <a:pt x="6704" y="7025"/>
                  </a:cubicBezTo>
                  <a:cubicBezTo>
                    <a:pt x="6704" y="7109"/>
                    <a:pt x="6764" y="7168"/>
                    <a:pt x="6835" y="7180"/>
                  </a:cubicBezTo>
                  <a:cubicBezTo>
                    <a:pt x="6668" y="7537"/>
                    <a:pt x="6466" y="7859"/>
                    <a:pt x="6228" y="8121"/>
                  </a:cubicBezTo>
                  <a:cubicBezTo>
                    <a:pt x="6168" y="8180"/>
                    <a:pt x="6168" y="8287"/>
                    <a:pt x="6240" y="8347"/>
                  </a:cubicBezTo>
                  <a:cubicBezTo>
                    <a:pt x="6263" y="8371"/>
                    <a:pt x="6311" y="8394"/>
                    <a:pt x="6347" y="8394"/>
                  </a:cubicBezTo>
                  <a:cubicBezTo>
                    <a:pt x="6383" y="8394"/>
                    <a:pt x="6430" y="8371"/>
                    <a:pt x="6466" y="8335"/>
                  </a:cubicBezTo>
                  <a:cubicBezTo>
                    <a:pt x="6740" y="8013"/>
                    <a:pt x="7002" y="7621"/>
                    <a:pt x="7192" y="7180"/>
                  </a:cubicBezTo>
                  <a:lnTo>
                    <a:pt x="8085" y="7180"/>
                  </a:lnTo>
                  <a:cubicBezTo>
                    <a:pt x="7728" y="7656"/>
                    <a:pt x="7299" y="8061"/>
                    <a:pt x="6775" y="8347"/>
                  </a:cubicBezTo>
                  <a:cubicBezTo>
                    <a:pt x="6704" y="8394"/>
                    <a:pt x="6668" y="8490"/>
                    <a:pt x="6716" y="8573"/>
                  </a:cubicBezTo>
                  <a:cubicBezTo>
                    <a:pt x="6749" y="8622"/>
                    <a:pt x="6804" y="8649"/>
                    <a:pt x="6863" y="8649"/>
                  </a:cubicBezTo>
                  <a:cubicBezTo>
                    <a:pt x="6889" y="8649"/>
                    <a:pt x="6916" y="8644"/>
                    <a:pt x="6942" y="8633"/>
                  </a:cubicBezTo>
                  <a:cubicBezTo>
                    <a:pt x="7621" y="8228"/>
                    <a:pt x="8204" y="7644"/>
                    <a:pt x="8621" y="6966"/>
                  </a:cubicBezTo>
                  <a:cubicBezTo>
                    <a:pt x="9038" y="6251"/>
                    <a:pt x="9264" y="5442"/>
                    <a:pt x="9264" y="4608"/>
                  </a:cubicBezTo>
                  <a:cubicBezTo>
                    <a:pt x="9264" y="3382"/>
                    <a:pt x="8788" y="2227"/>
                    <a:pt x="7907" y="1346"/>
                  </a:cubicBezTo>
                  <a:cubicBezTo>
                    <a:pt x="7025" y="477"/>
                    <a:pt x="5871" y="1"/>
                    <a:pt x="4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1"/>
          <p:cNvSpPr txBox="1">
            <a:spLocks noGrp="1"/>
          </p:cNvSpPr>
          <p:nvPr>
            <p:ph type="title"/>
          </p:nvPr>
        </p:nvSpPr>
        <p:spPr>
          <a:xfrm>
            <a:off x="713225" y="475488"/>
            <a:ext cx="7726800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SWOT ANALYSIS</a:t>
            </a:r>
            <a:endParaRPr dirty="0"/>
          </a:p>
        </p:txBody>
      </p:sp>
      <p:sp>
        <p:nvSpPr>
          <p:cNvPr id="366" name="Google Shape;366;p51"/>
          <p:cNvSpPr txBox="1">
            <a:spLocks noGrp="1"/>
          </p:cNvSpPr>
          <p:nvPr>
            <p:ph type="subTitle" idx="1"/>
          </p:nvPr>
        </p:nvSpPr>
        <p:spPr>
          <a:xfrm>
            <a:off x="2241813" y="1860900"/>
            <a:ext cx="2613560" cy="8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dirty="0"/>
              <a:t>A rotatividade dos empregados é baixa. Apresenta baixo grau de endividamento financeiro</a:t>
            </a:r>
            <a:endParaRPr dirty="0"/>
          </a:p>
        </p:txBody>
      </p:sp>
      <p:sp>
        <p:nvSpPr>
          <p:cNvPr id="367" name="Google Shape;367;p51"/>
          <p:cNvSpPr txBox="1">
            <a:spLocks noGrp="1"/>
          </p:cNvSpPr>
          <p:nvPr>
            <p:ph type="subTitle" idx="2"/>
          </p:nvPr>
        </p:nvSpPr>
        <p:spPr>
          <a:xfrm>
            <a:off x="2241806" y="3283300"/>
            <a:ext cx="2576933" cy="1231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</a:t>
            </a:r>
            <a:r>
              <a:rPr lang="pt-BR" dirty="0" err="1"/>
              <a:t>ão</a:t>
            </a:r>
            <a:r>
              <a:rPr lang="pt-BR" dirty="0"/>
              <a:t> existe uma política comercial condizente com a carteira de clientes. Os custos administrativos pesam nas vendas pequenas</a:t>
            </a:r>
            <a:endParaRPr dirty="0"/>
          </a:p>
        </p:txBody>
      </p:sp>
      <p:sp>
        <p:nvSpPr>
          <p:cNvPr id="368" name="Google Shape;368;p51"/>
          <p:cNvSpPr txBox="1">
            <a:spLocks noGrp="1"/>
          </p:cNvSpPr>
          <p:nvPr>
            <p:ph type="subTitle" idx="3"/>
          </p:nvPr>
        </p:nvSpPr>
        <p:spPr>
          <a:xfrm>
            <a:off x="5663941" y="1860900"/>
            <a:ext cx="3207097" cy="10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dirty="0"/>
              <a:t>Aumento da população economicamente ativa. Tecnologias de Informação e Comunicação como ferramentas de gestão.</a:t>
            </a:r>
            <a:endParaRPr dirty="0"/>
          </a:p>
        </p:txBody>
      </p:sp>
      <p:sp>
        <p:nvSpPr>
          <p:cNvPr id="369" name="Google Shape;369;p51"/>
          <p:cNvSpPr txBox="1">
            <a:spLocks noGrp="1"/>
          </p:cNvSpPr>
          <p:nvPr>
            <p:ph type="subTitle" idx="4"/>
          </p:nvPr>
        </p:nvSpPr>
        <p:spPr>
          <a:xfrm>
            <a:off x="5694110" y="3283300"/>
            <a:ext cx="3207096" cy="1002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dirty="0"/>
              <a:t>Esperada alta da inflação para o ano seguinte. Desastres naturais, mais especificamente fortes enchentes em todo o país.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370" name="Google Shape;370;p51"/>
          <p:cNvSpPr txBox="1">
            <a:spLocks noGrp="1"/>
          </p:cNvSpPr>
          <p:nvPr>
            <p:ph type="subTitle" idx="5"/>
          </p:nvPr>
        </p:nvSpPr>
        <p:spPr>
          <a:xfrm>
            <a:off x="2241813" y="1440725"/>
            <a:ext cx="19419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FORÇAS</a:t>
            </a:r>
            <a:endParaRPr dirty="0"/>
          </a:p>
        </p:txBody>
      </p:sp>
      <p:sp>
        <p:nvSpPr>
          <p:cNvPr id="371" name="Google Shape;371;p51"/>
          <p:cNvSpPr txBox="1">
            <a:spLocks noGrp="1"/>
          </p:cNvSpPr>
          <p:nvPr>
            <p:ph type="subTitle" idx="6"/>
          </p:nvPr>
        </p:nvSpPr>
        <p:spPr>
          <a:xfrm>
            <a:off x="2241807" y="2863125"/>
            <a:ext cx="19419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FRAQUE</a:t>
            </a:r>
            <a:r>
              <a:rPr lang="pt-BR" dirty="0"/>
              <a:t>Z</a:t>
            </a:r>
            <a:r>
              <a:rPr lang="en" dirty="0"/>
              <a:t>AS</a:t>
            </a:r>
            <a:endParaRPr dirty="0"/>
          </a:p>
        </p:txBody>
      </p:sp>
      <p:sp>
        <p:nvSpPr>
          <p:cNvPr id="372" name="Google Shape;372;p51"/>
          <p:cNvSpPr txBox="1">
            <a:spLocks noGrp="1"/>
          </p:cNvSpPr>
          <p:nvPr>
            <p:ph type="subTitle" idx="7"/>
          </p:nvPr>
        </p:nvSpPr>
        <p:spPr>
          <a:xfrm>
            <a:off x="5675375" y="1440725"/>
            <a:ext cx="2347654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OPORTUNIDADES</a:t>
            </a:r>
            <a:endParaRPr dirty="0"/>
          </a:p>
        </p:txBody>
      </p:sp>
      <p:sp>
        <p:nvSpPr>
          <p:cNvPr id="373" name="Google Shape;373;p51"/>
          <p:cNvSpPr txBox="1">
            <a:spLocks noGrp="1"/>
          </p:cNvSpPr>
          <p:nvPr>
            <p:ph type="subTitle" idx="8"/>
          </p:nvPr>
        </p:nvSpPr>
        <p:spPr>
          <a:xfrm>
            <a:off x="5694110" y="2863125"/>
            <a:ext cx="19419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AMEAÇAS</a:t>
            </a:r>
            <a:endParaRPr dirty="0"/>
          </a:p>
        </p:txBody>
      </p:sp>
      <p:grpSp>
        <p:nvGrpSpPr>
          <p:cNvPr id="374" name="Google Shape;374;p51"/>
          <p:cNvGrpSpPr/>
          <p:nvPr/>
        </p:nvGrpSpPr>
        <p:grpSpPr>
          <a:xfrm>
            <a:off x="1517240" y="1834453"/>
            <a:ext cx="520446" cy="462608"/>
            <a:chOff x="7929578" y="4284365"/>
            <a:chExt cx="395266" cy="351312"/>
          </a:xfrm>
        </p:grpSpPr>
        <p:sp>
          <p:nvSpPr>
            <p:cNvPr id="375" name="Google Shape;375;p51"/>
            <p:cNvSpPr/>
            <p:nvPr/>
          </p:nvSpPr>
          <p:spPr>
            <a:xfrm>
              <a:off x="7954213" y="4588668"/>
              <a:ext cx="11394" cy="47009"/>
            </a:xfrm>
            <a:custGeom>
              <a:avLst/>
              <a:gdLst/>
              <a:ahLst/>
              <a:cxnLst/>
              <a:rect l="l" t="t" r="r" b="b"/>
              <a:pathLst>
                <a:path w="358" h="1477" extrusionOk="0">
                  <a:moveTo>
                    <a:pt x="179" y="0"/>
                  </a:moveTo>
                  <a:cubicBezTo>
                    <a:pt x="84" y="0"/>
                    <a:pt x="0" y="84"/>
                    <a:pt x="0" y="179"/>
                  </a:cubicBezTo>
                  <a:lnTo>
                    <a:pt x="0" y="1298"/>
                  </a:lnTo>
                  <a:cubicBezTo>
                    <a:pt x="0" y="1405"/>
                    <a:pt x="84" y="1477"/>
                    <a:pt x="179" y="1477"/>
                  </a:cubicBezTo>
                  <a:cubicBezTo>
                    <a:pt x="286" y="1477"/>
                    <a:pt x="358" y="1405"/>
                    <a:pt x="358" y="1298"/>
                  </a:cubicBezTo>
                  <a:lnTo>
                    <a:pt x="358" y="179"/>
                  </a:lnTo>
                  <a:cubicBezTo>
                    <a:pt x="358" y="96"/>
                    <a:pt x="286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51"/>
            <p:cNvSpPr/>
            <p:nvPr/>
          </p:nvSpPr>
          <p:spPr>
            <a:xfrm>
              <a:off x="7929578" y="4432522"/>
              <a:ext cx="213372" cy="203155"/>
            </a:xfrm>
            <a:custGeom>
              <a:avLst/>
              <a:gdLst/>
              <a:ahLst/>
              <a:cxnLst/>
              <a:rect l="l" t="t" r="r" b="b"/>
              <a:pathLst>
                <a:path w="6704" h="6383" extrusionOk="0">
                  <a:moveTo>
                    <a:pt x="6192" y="1013"/>
                  </a:moveTo>
                  <a:lnTo>
                    <a:pt x="6275" y="1275"/>
                  </a:lnTo>
                  <a:cubicBezTo>
                    <a:pt x="6287" y="1358"/>
                    <a:pt x="6275" y="1430"/>
                    <a:pt x="6216" y="1489"/>
                  </a:cubicBezTo>
                  <a:lnTo>
                    <a:pt x="6108" y="1596"/>
                  </a:lnTo>
                  <a:lnTo>
                    <a:pt x="5858" y="1334"/>
                  </a:lnTo>
                  <a:lnTo>
                    <a:pt x="6192" y="1013"/>
                  </a:lnTo>
                  <a:close/>
                  <a:moveTo>
                    <a:pt x="1941" y="382"/>
                  </a:moveTo>
                  <a:cubicBezTo>
                    <a:pt x="2251" y="382"/>
                    <a:pt x="2536" y="501"/>
                    <a:pt x="2763" y="727"/>
                  </a:cubicBezTo>
                  <a:cubicBezTo>
                    <a:pt x="2965" y="953"/>
                    <a:pt x="3096" y="1251"/>
                    <a:pt x="3132" y="1573"/>
                  </a:cubicBezTo>
                  <a:cubicBezTo>
                    <a:pt x="3144" y="1692"/>
                    <a:pt x="3156" y="1846"/>
                    <a:pt x="3179" y="2001"/>
                  </a:cubicBezTo>
                  <a:cubicBezTo>
                    <a:pt x="2977" y="1680"/>
                    <a:pt x="2656" y="1430"/>
                    <a:pt x="2239" y="1287"/>
                  </a:cubicBezTo>
                  <a:cubicBezTo>
                    <a:pt x="1947" y="1199"/>
                    <a:pt x="1670" y="1191"/>
                    <a:pt x="1579" y="1191"/>
                  </a:cubicBezTo>
                  <a:cubicBezTo>
                    <a:pt x="1559" y="1191"/>
                    <a:pt x="1548" y="1192"/>
                    <a:pt x="1548" y="1192"/>
                  </a:cubicBezTo>
                  <a:cubicBezTo>
                    <a:pt x="1513" y="1192"/>
                    <a:pt x="1465" y="1204"/>
                    <a:pt x="1429" y="1251"/>
                  </a:cubicBezTo>
                  <a:lnTo>
                    <a:pt x="1108" y="1585"/>
                  </a:lnTo>
                  <a:cubicBezTo>
                    <a:pt x="1036" y="1668"/>
                    <a:pt x="1036" y="1787"/>
                    <a:pt x="1108" y="1846"/>
                  </a:cubicBezTo>
                  <a:cubicBezTo>
                    <a:pt x="1143" y="1882"/>
                    <a:pt x="1191" y="1900"/>
                    <a:pt x="1237" y="1900"/>
                  </a:cubicBezTo>
                  <a:cubicBezTo>
                    <a:pt x="1283" y="1900"/>
                    <a:pt x="1328" y="1882"/>
                    <a:pt x="1358" y="1846"/>
                  </a:cubicBezTo>
                  <a:lnTo>
                    <a:pt x="1632" y="1561"/>
                  </a:lnTo>
                  <a:cubicBezTo>
                    <a:pt x="1870" y="1573"/>
                    <a:pt x="2620" y="1668"/>
                    <a:pt x="2906" y="2299"/>
                  </a:cubicBezTo>
                  <a:cubicBezTo>
                    <a:pt x="2834" y="2763"/>
                    <a:pt x="2417" y="3120"/>
                    <a:pt x="1929" y="3120"/>
                  </a:cubicBezTo>
                  <a:cubicBezTo>
                    <a:pt x="1393" y="3120"/>
                    <a:pt x="941" y="2680"/>
                    <a:pt x="941" y="2144"/>
                  </a:cubicBezTo>
                  <a:cubicBezTo>
                    <a:pt x="941" y="2037"/>
                    <a:pt x="870" y="1966"/>
                    <a:pt x="762" y="1966"/>
                  </a:cubicBezTo>
                  <a:cubicBezTo>
                    <a:pt x="751" y="1966"/>
                    <a:pt x="715" y="1966"/>
                    <a:pt x="703" y="1977"/>
                  </a:cubicBezTo>
                  <a:cubicBezTo>
                    <a:pt x="715" y="1835"/>
                    <a:pt x="751" y="1680"/>
                    <a:pt x="751" y="1573"/>
                  </a:cubicBezTo>
                  <a:cubicBezTo>
                    <a:pt x="774" y="1251"/>
                    <a:pt x="893" y="953"/>
                    <a:pt x="1120" y="727"/>
                  </a:cubicBezTo>
                  <a:cubicBezTo>
                    <a:pt x="1334" y="501"/>
                    <a:pt x="1632" y="382"/>
                    <a:pt x="1941" y="382"/>
                  </a:cubicBezTo>
                  <a:close/>
                  <a:moveTo>
                    <a:pt x="631" y="2442"/>
                  </a:moveTo>
                  <a:cubicBezTo>
                    <a:pt x="703" y="2763"/>
                    <a:pt x="917" y="3049"/>
                    <a:pt x="1179" y="3228"/>
                  </a:cubicBezTo>
                  <a:lnTo>
                    <a:pt x="1179" y="3442"/>
                  </a:lnTo>
                  <a:lnTo>
                    <a:pt x="1167" y="3442"/>
                  </a:lnTo>
                  <a:cubicBezTo>
                    <a:pt x="822" y="3382"/>
                    <a:pt x="572" y="3287"/>
                    <a:pt x="417" y="3216"/>
                  </a:cubicBezTo>
                  <a:cubicBezTo>
                    <a:pt x="405" y="3216"/>
                    <a:pt x="417" y="3204"/>
                    <a:pt x="417" y="3204"/>
                  </a:cubicBezTo>
                  <a:cubicBezTo>
                    <a:pt x="501" y="2989"/>
                    <a:pt x="572" y="2728"/>
                    <a:pt x="631" y="2442"/>
                  </a:cubicBezTo>
                  <a:close/>
                  <a:moveTo>
                    <a:pt x="3239" y="2454"/>
                  </a:moveTo>
                  <a:cubicBezTo>
                    <a:pt x="3275" y="2692"/>
                    <a:pt x="3334" y="2942"/>
                    <a:pt x="3418" y="3144"/>
                  </a:cubicBezTo>
                  <a:lnTo>
                    <a:pt x="3084" y="3454"/>
                  </a:lnTo>
                  <a:cubicBezTo>
                    <a:pt x="3037" y="3478"/>
                    <a:pt x="3001" y="3513"/>
                    <a:pt x="2941" y="3513"/>
                  </a:cubicBezTo>
                  <a:lnTo>
                    <a:pt x="2894" y="3513"/>
                  </a:lnTo>
                  <a:cubicBezTo>
                    <a:pt x="2775" y="3513"/>
                    <a:pt x="2679" y="3418"/>
                    <a:pt x="2679" y="3299"/>
                  </a:cubicBezTo>
                  <a:lnTo>
                    <a:pt x="2679" y="3239"/>
                  </a:lnTo>
                  <a:cubicBezTo>
                    <a:pt x="2953" y="3061"/>
                    <a:pt x="3144" y="2787"/>
                    <a:pt x="3239" y="2454"/>
                  </a:cubicBezTo>
                  <a:close/>
                  <a:moveTo>
                    <a:pt x="2358" y="3418"/>
                  </a:moveTo>
                  <a:cubicBezTo>
                    <a:pt x="2370" y="3525"/>
                    <a:pt x="2429" y="3620"/>
                    <a:pt x="2489" y="3692"/>
                  </a:cubicBezTo>
                  <a:lnTo>
                    <a:pt x="2203" y="3954"/>
                  </a:lnTo>
                  <a:cubicBezTo>
                    <a:pt x="2132" y="4031"/>
                    <a:pt x="2033" y="4070"/>
                    <a:pt x="1934" y="4070"/>
                  </a:cubicBezTo>
                  <a:cubicBezTo>
                    <a:pt x="1834" y="4070"/>
                    <a:pt x="1733" y="4031"/>
                    <a:pt x="1655" y="3954"/>
                  </a:cubicBezTo>
                  <a:lnTo>
                    <a:pt x="1489" y="3799"/>
                  </a:lnTo>
                  <a:cubicBezTo>
                    <a:pt x="1524" y="3740"/>
                    <a:pt x="1536" y="3680"/>
                    <a:pt x="1536" y="3620"/>
                  </a:cubicBezTo>
                  <a:lnTo>
                    <a:pt x="1536" y="3418"/>
                  </a:lnTo>
                  <a:cubicBezTo>
                    <a:pt x="1667" y="3466"/>
                    <a:pt x="1810" y="3478"/>
                    <a:pt x="1941" y="3478"/>
                  </a:cubicBezTo>
                  <a:cubicBezTo>
                    <a:pt x="2084" y="3478"/>
                    <a:pt x="2227" y="3454"/>
                    <a:pt x="2358" y="3418"/>
                  </a:cubicBezTo>
                  <a:close/>
                  <a:moveTo>
                    <a:pt x="1941" y="1"/>
                  </a:moveTo>
                  <a:cubicBezTo>
                    <a:pt x="1120" y="1"/>
                    <a:pt x="465" y="656"/>
                    <a:pt x="393" y="1537"/>
                  </a:cubicBezTo>
                  <a:cubicBezTo>
                    <a:pt x="358" y="1882"/>
                    <a:pt x="239" y="2644"/>
                    <a:pt x="72" y="3061"/>
                  </a:cubicBezTo>
                  <a:cubicBezTo>
                    <a:pt x="0" y="3251"/>
                    <a:pt x="96" y="3454"/>
                    <a:pt x="274" y="3537"/>
                  </a:cubicBezTo>
                  <a:cubicBezTo>
                    <a:pt x="405" y="3597"/>
                    <a:pt x="608" y="3692"/>
                    <a:pt x="893" y="3751"/>
                  </a:cubicBezTo>
                  <a:lnTo>
                    <a:pt x="417" y="3990"/>
                  </a:lnTo>
                  <a:cubicBezTo>
                    <a:pt x="155" y="4121"/>
                    <a:pt x="0" y="4371"/>
                    <a:pt x="0" y="4668"/>
                  </a:cubicBezTo>
                  <a:lnTo>
                    <a:pt x="0" y="6204"/>
                  </a:lnTo>
                  <a:cubicBezTo>
                    <a:pt x="0" y="6311"/>
                    <a:pt x="72" y="6383"/>
                    <a:pt x="179" y="6383"/>
                  </a:cubicBezTo>
                  <a:cubicBezTo>
                    <a:pt x="286" y="6383"/>
                    <a:pt x="358" y="6311"/>
                    <a:pt x="358" y="6204"/>
                  </a:cubicBezTo>
                  <a:lnTo>
                    <a:pt x="358" y="4668"/>
                  </a:lnTo>
                  <a:cubicBezTo>
                    <a:pt x="358" y="4525"/>
                    <a:pt x="453" y="4371"/>
                    <a:pt x="584" y="4311"/>
                  </a:cubicBezTo>
                  <a:lnTo>
                    <a:pt x="1191" y="4013"/>
                  </a:lnTo>
                  <a:lnTo>
                    <a:pt x="1405" y="4216"/>
                  </a:lnTo>
                  <a:cubicBezTo>
                    <a:pt x="1548" y="4347"/>
                    <a:pt x="1739" y="4418"/>
                    <a:pt x="1929" y="4418"/>
                  </a:cubicBezTo>
                  <a:cubicBezTo>
                    <a:pt x="2120" y="4418"/>
                    <a:pt x="2310" y="4347"/>
                    <a:pt x="2453" y="4216"/>
                  </a:cubicBezTo>
                  <a:lnTo>
                    <a:pt x="2822" y="3859"/>
                  </a:lnTo>
                  <a:lnTo>
                    <a:pt x="2929" y="3859"/>
                  </a:lnTo>
                  <a:cubicBezTo>
                    <a:pt x="3084" y="3859"/>
                    <a:pt x="3215" y="3799"/>
                    <a:pt x="3322" y="3692"/>
                  </a:cubicBezTo>
                  <a:lnTo>
                    <a:pt x="5584" y="1561"/>
                  </a:lnTo>
                  <a:lnTo>
                    <a:pt x="5835" y="1811"/>
                  </a:lnTo>
                  <a:lnTo>
                    <a:pt x="3001" y="4656"/>
                  </a:lnTo>
                  <a:cubicBezTo>
                    <a:pt x="2822" y="4835"/>
                    <a:pt x="2715" y="5073"/>
                    <a:pt x="2715" y="5347"/>
                  </a:cubicBezTo>
                  <a:lnTo>
                    <a:pt x="2715" y="6192"/>
                  </a:lnTo>
                  <a:cubicBezTo>
                    <a:pt x="2715" y="6299"/>
                    <a:pt x="2787" y="6371"/>
                    <a:pt x="2894" y="6371"/>
                  </a:cubicBezTo>
                  <a:cubicBezTo>
                    <a:pt x="3001" y="6371"/>
                    <a:pt x="3072" y="6299"/>
                    <a:pt x="3072" y="6192"/>
                  </a:cubicBezTo>
                  <a:lnTo>
                    <a:pt x="3072" y="5371"/>
                  </a:lnTo>
                  <a:cubicBezTo>
                    <a:pt x="3072" y="5204"/>
                    <a:pt x="3132" y="5061"/>
                    <a:pt x="3251" y="4954"/>
                  </a:cubicBezTo>
                  <a:lnTo>
                    <a:pt x="6466" y="1739"/>
                  </a:lnTo>
                  <a:cubicBezTo>
                    <a:pt x="6597" y="1608"/>
                    <a:pt x="6656" y="1394"/>
                    <a:pt x="6608" y="1204"/>
                  </a:cubicBezTo>
                  <a:lnTo>
                    <a:pt x="6513" y="727"/>
                  </a:lnTo>
                  <a:lnTo>
                    <a:pt x="6632" y="608"/>
                  </a:lnTo>
                  <a:cubicBezTo>
                    <a:pt x="6704" y="537"/>
                    <a:pt x="6704" y="430"/>
                    <a:pt x="6644" y="358"/>
                  </a:cubicBezTo>
                  <a:cubicBezTo>
                    <a:pt x="6607" y="321"/>
                    <a:pt x="6560" y="303"/>
                    <a:pt x="6513" y="303"/>
                  </a:cubicBezTo>
                  <a:cubicBezTo>
                    <a:pt x="6470" y="303"/>
                    <a:pt x="6428" y="318"/>
                    <a:pt x="6394" y="346"/>
                  </a:cubicBezTo>
                  <a:lnTo>
                    <a:pt x="3727" y="2858"/>
                  </a:lnTo>
                  <a:cubicBezTo>
                    <a:pt x="3608" y="2430"/>
                    <a:pt x="3501" y="1846"/>
                    <a:pt x="3489" y="1537"/>
                  </a:cubicBezTo>
                  <a:cubicBezTo>
                    <a:pt x="3429" y="656"/>
                    <a:pt x="2751" y="1"/>
                    <a:pt x="19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51"/>
            <p:cNvSpPr/>
            <p:nvPr/>
          </p:nvSpPr>
          <p:spPr>
            <a:xfrm>
              <a:off x="8090243" y="4284365"/>
              <a:ext cx="234601" cy="196344"/>
            </a:xfrm>
            <a:custGeom>
              <a:avLst/>
              <a:gdLst/>
              <a:ahLst/>
              <a:cxnLst/>
              <a:rect l="l" t="t" r="r" b="b"/>
              <a:pathLst>
                <a:path w="7371" h="6169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lnTo>
                    <a:pt x="1" y="5275"/>
                  </a:lnTo>
                  <a:cubicBezTo>
                    <a:pt x="1" y="5382"/>
                    <a:pt x="72" y="5454"/>
                    <a:pt x="179" y="5454"/>
                  </a:cubicBezTo>
                  <a:cubicBezTo>
                    <a:pt x="286" y="5454"/>
                    <a:pt x="358" y="5382"/>
                    <a:pt x="358" y="5275"/>
                  </a:cubicBezTo>
                  <a:lnTo>
                    <a:pt x="358" y="560"/>
                  </a:lnTo>
                  <a:cubicBezTo>
                    <a:pt x="358" y="441"/>
                    <a:pt x="453" y="358"/>
                    <a:pt x="572" y="358"/>
                  </a:cubicBezTo>
                  <a:lnTo>
                    <a:pt x="6787" y="358"/>
                  </a:lnTo>
                  <a:cubicBezTo>
                    <a:pt x="6906" y="358"/>
                    <a:pt x="7002" y="441"/>
                    <a:pt x="7002" y="560"/>
                  </a:cubicBezTo>
                  <a:lnTo>
                    <a:pt x="7002" y="5608"/>
                  </a:lnTo>
                  <a:cubicBezTo>
                    <a:pt x="7002" y="5728"/>
                    <a:pt x="6906" y="5811"/>
                    <a:pt x="6787" y="5811"/>
                  </a:cubicBezTo>
                  <a:lnTo>
                    <a:pt x="2191" y="5811"/>
                  </a:lnTo>
                  <a:cubicBezTo>
                    <a:pt x="2084" y="5811"/>
                    <a:pt x="2013" y="5894"/>
                    <a:pt x="2013" y="5989"/>
                  </a:cubicBezTo>
                  <a:cubicBezTo>
                    <a:pt x="2013" y="6097"/>
                    <a:pt x="2084" y="6168"/>
                    <a:pt x="2191" y="6168"/>
                  </a:cubicBezTo>
                  <a:lnTo>
                    <a:pt x="6787" y="6168"/>
                  </a:lnTo>
                  <a:cubicBezTo>
                    <a:pt x="7097" y="6168"/>
                    <a:pt x="7359" y="5918"/>
                    <a:pt x="7359" y="5608"/>
                  </a:cubicBezTo>
                  <a:lnTo>
                    <a:pt x="7359" y="560"/>
                  </a:lnTo>
                  <a:cubicBezTo>
                    <a:pt x="7371" y="251"/>
                    <a:pt x="7097" y="1"/>
                    <a:pt x="67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51"/>
            <p:cNvSpPr/>
            <p:nvPr/>
          </p:nvSpPr>
          <p:spPr>
            <a:xfrm>
              <a:off x="8145591" y="4309382"/>
              <a:ext cx="136063" cy="135299"/>
            </a:xfrm>
            <a:custGeom>
              <a:avLst/>
              <a:gdLst/>
              <a:ahLst/>
              <a:cxnLst/>
              <a:rect l="l" t="t" r="r" b="b"/>
              <a:pathLst>
                <a:path w="4275" h="4251" extrusionOk="0">
                  <a:moveTo>
                    <a:pt x="1953" y="739"/>
                  </a:moveTo>
                  <a:cubicBezTo>
                    <a:pt x="2322" y="739"/>
                    <a:pt x="2655" y="882"/>
                    <a:pt x="2917" y="1084"/>
                  </a:cubicBezTo>
                  <a:lnTo>
                    <a:pt x="1822" y="2179"/>
                  </a:lnTo>
                  <a:cubicBezTo>
                    <a:pt x="1750" y="2263"/>
                    <a:pt x="1750" y="2382"/>
                    <a:pt x="1822" y="2441"/>
                  </a:cubicBezTo>
                  <a:cubicBezTo>
                    <a:pt x="1845" y="2465"/>
                    <a:pt x="1905" y="2501"/>
                    <a:pt x="1953" y="2501"/>
                  </a:cubicBezTo>
                  <a:cubicBezTo>
                    <a:pt x="2000" y="2501"/>
                    <a:pt x="2048" y="2477"/>
                    <a:pt x="2084" y="2441"/>
                  </a:cubicBezTo>
                  <a:lnTo>
                    <a:pt x="2643" y="1882"/>
                  </a:lnTo>
                  <a:cubicBezTo>
                    <a:pt x="2715" y="2001"/>
                    <a:pt x="2762" y="2155"/>
                    <a:pt x="2762" y="2298"/>
                  </a:cubicBezTo>
                  <a:cubicBezTo>
                    <a:pt x="2762" y="2739"/>
                    <a:pt x="2405" y="3096"/>
                    <a:pt x="1965" y="3096"/>
                  </a:cubicBezTo>
                  <a:cubicBezTo>
                    <a:pt x="1536" y="3096"/>
                    <a:pt x="1179" y="2739"/>
                    <a:pt x="1179" y="2298"/>
                  </a:cubicBezTo>
                  <a:cubicBezTo>
                    <a:pt x="1179" y="1870"/>
                    <a:pt x="1536" y="1513"/>
                    <a:pt x="1965" y="1513"/>
                  </a:cubicBezTo>
                  <a:cubicBezTo>
                    <a:pt x="2072" y="1513"/>
                    <a:pt x="2143" y="1441"/>
                    <a:pt x="2143" y="1334"/>
                  </a:cubicBezTo>
                  <a:cubicBezTo>
                    <a:pt x="2143" y="1227"/>
                    <a:pt x="2072" y="1155"/>
                    <a:pt x="1965" y="1155"/>
                  </a:cubicBezTo>
                  <a:cubicBezTo>
                    <a:pt x="1334" y="1155"/>
                    <a:pt x="822" y="1679"/>
                    <a:pt x="822" y="2298"/>
                  </a:cubicBezTo>
                  <a:cubicBezTo>
                    <a:pt x="822" y="2941"/>
                    <a:pt x="1345" y="3453"/>
                    <a:pt x="1965" y="3453"/>
                  </a:cubicBezTo>
                  <a:cubicBezTo>
                    <a:pt x="2607" y="3453"/>
                    <a:pt x="3119" y="2929"/>
                    <a:pt x="3119" y="2298"/>
                  </a:cubicBezTo>
                  <a:cubicBezTo>
                    <a:pt x="3119" y="2060"/>
                    <a:pt x="3036" y="1822"/>
                    <a:pt x="2893" y="1632"/>
                  </a:cubicBezTo>
                  <a:lnTo>
                    <a:pt x="3191" y="1334"/>
                  </a:lnTo>
                  <a:cubicBezTo>
                    <a:pt x="3381" y="1608"/>
                    <a:pt x="3512" y="1953"/>
                    <a:pt x="3512" y="2310"/>
                  </a:cubicBezTo>
                  <a:cubicBezTo>
                    <a:pt x="3512" y="3168"/>
                    <a:pt x="2822" y="3870"/>
                    <a:pt x="1953" y="3870"/>
                  </a:cubicBezTo>
                  <a:cubicBezTo>
                    <a:pt x="1095" y="3870"/>
                    <a:pt x="393" y="3168"/>
                    <a:pt x="393" y="2310"/>
                  </a:cubicBezTo>
                  <a:cubicBezTo>
                    <a:pt x="393" y="1441"/>
                    <a:pt x="1095" y="739"/>
                    <a:pt x="1953" y="739"/>
                  </a:cubicBezTo>
                  <a:close/>
                  <a:moveTo>
                    <a:pt x="3500" y="0"/>
                  </a:moveTo>
                  <a:cubicBezTo>
                    <a:pt x="3393" y="0"/>
                    <a:pt x="3322" y="72"/>
                    <a:pt x="3322" y="179"/>
                  </a:cubicBezTo>
                  <a:lnTo>
                    <a:pt x="3322" y="679"/>
                  </a:lnTo>
                  <a:lnTo>
                    <a:pt x="3179" y="834"/>
                  </a:lnTo>
                  <a:cubicBezTo>
                    <a:pt x="2846" y="548"/>
                    <a:pt x="2417" y="381"/>
                    <a:pt x="1941" y="381"/>
                  </a:cubicBezTo>
                  <a:cubicBezTo>
                    <a:pt x="869" y="381"/>
                    <a:pt x="0" y="1251"/>
                    <a:pt x="0" y="2322"/>
                  </a:cubicBezTo>
                  <a:cubicBezTo>
                    <a:pt x="0" y="3394"/>
                    <a:pt x="869" y="4251"/>
                    <a:pt x="1941" y="4251"/>
                  </a:cubicBezTo>
                  <a:cubicBezTo>
                    <a:pt x="3012" y="4251"/>
                    <a:pt x="3870" y="3394"/>
                    <a:pt x="3870" y="2322"/>
                  </a:cubicBezTo>
                  <a:cubicBezTo>
                    <a:pt x="3870" y="1858"/>
                    <a:pt x="3715" y="1429"/>
                    <a:pt x="3429" y="1084"/>
                  </a:cubicBezTo>
                  <a:lnTo>
                    <a:pt x="3572" y="941"/>
                  </a:lnTo>
                  <a:lnTo>
                    <a:pt x="4084" y="941"/>
                  </a:lnTo>
                  <a:cubicBezTo>
                    <a:pt x="4191" y="941"/>
                    <a:pt x="4262" y="858"/>
                    <a:pt x="4262" y="751"/>
                  </a:cubicBezTo>
                  <a:cubicBezTo>
                    <a:pt x="4262" y="655"/>
                    <a:pt x="4191" y="584"/>
                    <a:pt x="4084" y="584"/>
                  </a:cubicBezTo>
                  <a:lnTo>
                    <a:pt x="3929" y="584"/>
                  </a:lnTo>
                  <a:lnTo>
                    <a:pt x="4203" y="310"/>
                  </a:lnTo>
                  <a:cubicBezTo>
                    <a:pt x="4274" y="239"/>
                    <a:pt x="4274" y="120"/>
                    <a:pt x="4203" y="60"/>
                  </a:cubicBezTo>
                  <a:cubicBezTo>
                    <a:pt x="4167" y="24"/>
                    <a:pt x="4120" y="6"/>
                    <a:pt x="4073" y="6"/>
                  </a:cubicBezTo>
                  <a:cubicBezTo>
                    <a:pt x="4027" y="6"/>
                    <a:pt x="3983" y="24"/>
                    <a:pt x="3953" y="60"/>
                  </a:cubicBezTo>
                  <a:lnTo>
                    <a:pt x="3679" y="322"/>
                  </a:lnTo>
                  <a:lnTo>
                    <a:pt x="3679" y="179"/>
                  </a:lnTo>
                  <a:cubicBezTo>
                    <a:pt x="3679" y="72"/>
                    <a:pt x="3608" y="0"/>
                    <a:pt x="3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" name="Google Shape;379;p51"/>
          <p:cNvGrpSpPr/>
          <p:nvPr/>
        </p:nvGrpSpPr>
        <p:grpSpPr>
          <a:xfrm>
            <a:off x="1545320" y="3256475"/>
            <a:ext cx="464287" cy="462588"/>
            <a:chOff x="5355784" y="3834547"/>
            <a:chExt cx="299019" cy="297905"/>
          </a:xfrm>
        </p:grpSpPr>
        <p:sp>
          <p:nvSpPr>
            <p:cNvPr id="380" name="Google Shape;380;p51"/>
            <p:cNvSpPr/>
            <p:nvPr/>
          </p:nvSpPr>
          <p:spPr>
            <a:xfrm>
              <a:off x="5355784" y="3834547"/>
              <a:ext cx="299019" cy="297905"/>
            </a:xfrm>
            <a:custGeom>
              <a:avLst/>
              <a:gdLst/>
              <a:ahLst/>
              <a:cxnLst/>
              <a:rect l="l" t="t" r="r" b="b"/>
              <a:pathLst>
                <a:path w="9395" h="9360" extrusionOk="0">
                  <a:moveTo>
                    <a:pt x="3572" y="5454"/>
                  </a:moveTo>
                  <a:cubicBezTo>
                    <a:pt x="3679" y="5573"/>
                    <a:pt x="3786" y="5704"/>
                    <a:pt x="3929" y="5811"/>
                  </a:cubicBezTo>
                  <a:lnTo>
                    <a:pt x="3405" y="6335"/>
                  </a:lnTo>
                  <a:cubicBezTo>
                    <a:pt x="3393" y="6311"/>
                    <a:pt x="3393" y="6299"/>
                    <a:pt x="3382" y="6287"/>
                  </a:cubicBezTo>
                  <a:lnTo>
                    <a:pt x="3096" y="6002"/>
                  </a:lnTo>
                  <a:cubicBezTo>
                    <a:pt x="3084" y="5990"/>
                    <a:pt x="3060" y="5978"/>
                    <a:pt x="3048" y="5978"/>
                  </a:cubicBezTo>
                  <a:lnTo>
                    <a:pt x="3572" y="5454"/>
                  </a:lnTo>
                  <a:close/>
                  <a:moveTo>
                    <a:pt x="2748" y="6109"/>
                  </a:moveTo>
                  <a:cubicBezTo>
                    <a:pt x="2804" y="6109"/>
                    <a:pt x="2858" y="6133"/>
                    <a:pt x="2893" y="6180"/>
                  </a:cubicBezTo>
                  <a:lnTo>
                    <a:pt x="3179" y="6466"/>
                  </a:lnTo>
                  <a:cubicBezTo>
                    <a:pt x="3274" y="6573"/>
                    <a:pt x="3274" y="6704"/>
                    <a:pt x="3191" y="6788"/>
                  </a:cubicBezTo>
                  <a:lnTo>
                    <a:pt x="3036" y="6954"/>
                  </a:lnTo>
                  <a:lnTo>
                    <a:pt x="2429" y="6347"/>
                  </a:lnTo>
                  <a:lnTo>
                    <a:pt x="2584" y="6180"/>
                  </a:lnTo>
                  <a:cubicBezTo>
                    <a:pt x="2631" y="6133"/>
                    <a:pt x="2691" y="6109"/>
                    <a:pt x="2748" y="6109"/>
                  </a:cubicBezTo>
                  <a:close/>
                  <a:moveTo>
                    <a:pt x="2215" y="6549"/>
                  </a:moveTo>
                  <a:lnTo>
                    <a:pt x="2822" y="7169"/>
                  </a:lnTo>
                  <a:lnTo>
                    <a:pt x="965" y="9026"/>
                  </a:lnTo>
                  <a:cubicBezTo>
                    <a:pt x="923" y="9068"/>
                    <a:pt x="866" y="9088"/>
                    <a:pt x="810" y="9088"/>
                  </a:cubicBezTo>
                  <a:cubicBezTo>
                    <a:pt x="753" y="9088"/>
                    <a:pt x="697" y="9068"/>
                    <a:pt x="655" y="9026"/>
                  </a:cubicBezTo>
                  <a:lnTo>
                    <a:pt x="369" y="8740"/>
                  </a:lnTo>
                  <a:cubicBezTo>
                    <a:pt x="262" y="8657"/>
                    <a:pt x="262" y="8502"/>
                    <a:pt x="357" y="8419"/>
                  </a:cubicBezTo>
                  <a:lnTo>
                    <a:pt x="2215" y="6549"/>
                  </a:lnTo>
                  <a:close/>
                  <a:moveTo>
                    <a:pt x="6096" y="1"/>
                  </a:moveTo>
                  <a:cubicBezTo>
                    <a:pt x="3417" y="1"/>
                    <a:pt x="1869" y="3061"/>
                    <a:pt x="3441" y="5216"/>
                  </a:cubicBezTo>
                  <a:lnTo>
                    <a:pt x="2810" y="5835"/>
                  </a:lnTo>
                  <a:cubicBezTo>
                    <a:pt x="2798" y="5834"/>
                    <a:pt x="2786" y="5834"/>
                    <a:pt x="2774" y="5834"/>
                  </a:cubicBezTo>
                  <a:cubicBezTo>
                    <a:pt x="2643" y="5834"/>
                    <a:pt x="2516" y="5892"/>
                    <a:pt x="2429" y="5990"/>
                  </a:cubicBezTo>
                  <a:lnTo>
                    <a:pt x="191" y="8216"/>
                  </a:lnTo>
                  <a:cubicBezTo>
                    <a:pt x="0" y="8419"/>
                    <a:pt x="0" y="8728"/>
                    <a:pt x="191" y="8919"/>
                  </a:cubicBezTo>
                  <a:lnTo>
                    <a:pt x="465" y="9216"/>
                  </a:lnTo>
                  <a:cubicBezTo>
                    <a:pt x="560" y="9312"/>
                    <a:pt x="685" y="9359"/>
                    <a:pt x="810" y="9359"/>
                  </a:cubicBezTo>
                  <a:cubicBezTo>
                    <a:pt x="935" y="9359"/>
                    <a:pt x="1060" y="9312"/>
                    <a:pt x="1155" y="9216"/>
                  </a:cubicBezTo>
                  <a:lnTo>
                    <a:pt x="3120" y="7252"/>
                  </a:lnTo>
                  <a:lnTo>
                    <a:pt x="3393" y="6990"/>
                  </a:lnTo>
                  <a:cubicBezTo>
                    <a:pt x="3501" y="6883"/>
                    <a:pt x="3536" y="6752"/>
                    <a:pt x="3536" y="6597"/>
                  </a:cubicBezTo>
                  <a:lnTo>
                    <a:pt x="4167" y="5978"/>
                  </a:lnTo>
                  <a:cubicBezTo>
                    <a:pt x="4632" y="6299"/>
                    <a:pt x="5179" y="6526"/>
                    <a:pt x="5763" y="6573"/>
                  </a:cubicBezTo>
                  <a:lnTo>
                    <a:pt x="5775" y="6573"/>
                  </a:lnTo>
                  <a:cubicBezTo>
                    <a:pt x="5846" y="6573"/>
                    <a:pt x="5906" y="6514"/>
                    <a:pt x="5906" y="6454"/>
                  </a:cubicBezTo>
                  <a:cubicBezTo>
                    <a:pt x="5918" y="6371"/>
                    <a:pt x="5858" y="6299"/>
                    <a:pt x="5787" y="6299"/>
                  </a:cubicBezTo>
                  <a:cubicBezTo>
                    <a:pt x="5191" y="6240"/>
                    <a:pt x="4644" y="6002"/>
                    <a:pt x="4191" y="5645"/>
                  </a:cubicBezTo>
                  <a:cubicBezTo>
                    <a:pt x="1977" y="3847"/>
                    <a:pt x="3286" y="287"/>
                    <a:pt x="6096" y="287"/>
                  </a:cubicBezTo>
                  <a:cubicBezTo>
                    <a:pt x="7680" y="287"/>
                    <a:pt x="8942" y="1489"/>
                    <a:pt x="9108" y="3001"/>
                  </a:cubicBezTo>
                  <a:cubicBezTo>
                    <a:pt x="9119" y="3067"/>
                    <a:pt x="9170" y="3122"/>
                    <a:pt x="9233" y="3122"/>
                  </a:cubicBezTo>
                  <a:cubicBezTo>
                    <a:pt x="9239" y="3122"/>
                    <a:pt x="9245" y="3121"/>
                    <a:pt x="9251" y="3120"/>
                  </a:cubicBezTo>
                  <a:cubicBezTo>
                    <a:pt x="9335" y="3097"/>
                    <a:pt x="9394" y="3037"/>
                    <a:pt x="9370" y="2966"/>
                  </a:cubicBezTo>
                  <a:cubicBezTo>
                    <a:pt x="9216" y="1334"/>
                    <a:pt x="7823" y="1"/>
                    <a:pt x="6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51"/>
            <p:cNvSpPr/>
            <p:nvPr/>
          </p:nvSpPr>
          <p:spPr>
            <a:xfrm>
              <a:off x="5455054" y="3854280"/>
              <a:ext cx="179666" cy="171296"/>
            </a:xfrm>
            <a:custGeom>
              <a:avLst/>
              <a:gdLst/>
              <a:ahLst/>
              <a:cxnLst/>
              <a:rect l="l" t="t" r="r" b="b"/>
              <a:pathLst>
                <a:path w="5645" h="5382" extrusionOk="0">
                  <a:moveTo>
                    <a:pt x="2953" y="274"/>
                  </a:moveTo>
                  <a:cubicBezTo>
                    <a:pt x="4275" y="274"/>
                    <a:pt x="5358" y="1345"/>
                    <a:pt x="5358" y="2691"/>
                  </a:cubicBezTo>
                  <a:cubicBezTo>
                    <a:pt x="5358" y="4024"/>
                    <a:pt x="4275" y="5096"/>
                    <a:pt x="2953" y="5096"/>
                  </a:cubicBezTo>
                  <a:cubicBezTo>
                    <a:pt x="2322" y="5096"/>
                    <a:pt x="1715" y="4858"/>
                    <a:pt x="1239" y="4405"/>
                  </a:cubicBezTo>
                  <a:cubicBezTo>
                    <a:pt x="298" y="3465"/>
                    <a:pt x="298" y="1929"/>
                    <a:pt x="1239" y="976"/>
                  </a:cubicBezTo>
                  <a:cubicBezTo>
                    <a:pt x="1715" y="500"/>
                    <a:pt x="2322" y="274"/>
                    <a:pt x="2953" y="274"/>
                  </a:cubicBezTo>
                  <a:close/>
                  <a:moveTo>
                    <a:pt x="2958" y="0"/>
                  </a:moveTo>
                  <a:cubicBezTo>
                    <a:pt x="2269" y="0"/>
                    <a:pt x="1578" y="262"/>
                    <a:pt x="1048" y="786"/>
                  </a:cubicBezTo>
                  <a:cubicBezTo>
                    <a:pt x="1" y="1822"/>
                    <a:pt x="1" y="3536"/>
                    <a:pt x="1048" y="4596"/>
                  </a:cubicBezTo>
                  <a:cubicBezTo>
                    <a:pt x="1572" y="5120"/>
                    <a:pt x="2263" y="5382"/>
                    <a:pt x="2953" y="5382"/>
                  </a:cubicBezTo>
                  <a:cubicBezTo>
                    <a:pt x="4430" y="5370"/>
                    <a:pt x="5644" y="4179"/>
                    <a:pt x="5644" y="2691"/>
                  </a:cubicBezTo>
                  <a:cubicBezTo>
                    <a:pt x="5644" y="1977"/>
                    <a:pt x="5358" y="1286"/>
                    <a:pt x="4858" y="786"/>
                  </a:cubicBezTo>
                  <a:cubicBezTo>
                    <a:pt x="4335" y="262"/>
                    <a:pt x="3647" y="0"/>
                    <a:pt x="29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51"/>
            <p:cNvSpPr/>
            <p:nvPr/>
          </p:nvSpPr>
          <p:spPr>
            <a:xfrm>
              <a:off x="5508110" y="3886490"/>
              <a:ext cx="81510" cy="99302"/>
            </a:xfrm>
            <a:custGeom>
              <a:avLst/>
              <a:gdLst/>
              <a:ahLst/>
              <a:cxnLst/>
              <a:rect l="l" t="t" r="r" b="b"/>
              <a:pathLst>
                <a:path w="2561" h="3120" extrusionOk="0">
                  <a:moveTo>
                    <a:pt x="1286" y="262"/>
                  </a:moveTo>
                  <a:cubicBezTo>
                    <a:pt x="1596" y="262"/>
                    <a:pt x="1846" y="512"/>
                    <a:pt x="1846" y="834"/>
                  </a:cubicBezTo>
                  <a:cubicBezTo>
                    <a:pt x="1846" y="1143"/>
                    <a:pt x="1596" y="1393"/>
                    <a:pt x="1286" y="1393"/>
                  </a:cubicBezTo>
                  <a:cubicBezTo>
                    <a:pt x="977" y="1393"/>
                    <a:pt x="715" y="1143"/>
                    <a:pt x="715" y="834"/>
                  </a:cubicBezTo>
                  <a:cubicBezTo>
                    <a:pt x="739" y="512"/>
                    <a:pt x="977" y="262"/>
                    <a:pt x="1286" y="262"/>
                  </a:cubicBezTo>
                  <a:close/>
                  <a:moveTo>
                    <a:pt x="1703" y="1667"/>
                  </a:moveTo>
                  <a:cubicBezTo>
                    <a:pt x="2036" y="1667"/>
                    <a:pt x="2310" y="1929"/>
                    <a:pt x="2310" y="2274"/>
                  </a:cubicBezTo>
                  <a:lnTo>
                    <a:pt x="2310" y="2858"/>
                  </a:lnTo>
                  <a:lnTo>
                    <a:pt x="2001" y="2858"/>
                  </a:lnTo>
                  <a:lnTo>
                    <a:pt x="2001" y="2262"/>
                  </a:lnTo>
                  <a:cubicBezTo>
                    <a:pt x="2001" y="2179"/>
                    <a:pt x="1941" y="2119"/>
                    <a:pt x="1870" y="2119"/>
                  </a:cubicBezTo>
                  <a:cubicBezTo>
                    <a:pt x="1786" y="2119"/>
                    <a:pt x="1727" y="2179"/>
                    <a:pt x="1727" y="2262"/>
                  </a:cubicBezTo>
                  <a:lnTo>
                    <a:pt x="1727" y="2858"/>
                  </a:lnTo>
                  <a:lnTo>
                    <a:pt x="870" y="2858"/>
                  </a:lnTo>
                  <a:lnTo>
                    <a:pt x="870" y="2262"/>
                  </a:lnTo>
                  <a:cubicBezTo>
                    <a:pt x="870" y="2179"/>
                    <a:pt x="810" y="2119"/>
                    <a:pt x="727" y="2119"/>
                  </a:cubicBezTo>
                  <a:cubicBezTo>
                    <a:pt x="655" y="2119"/>
                    <a:pt x="596" y="2179"/>
                    <a:pt x="596" y="2262"/>
                  </a:cubicBezTo>
                  <a:lnTo>
                    <a:pt x="596" y="2858"/>
                  </a:lnTo>
                  <a:lnTo>
                    <a:pt x="298" y="2858"/>
                  </a:lnTo>
                  <a:lnTo>
                    <a:pt x="298" y="2274"/>
                  </a:lnTo>
                  <a:cubicBezTo>
                    <a:pt x="298" y="1929"/>
                    <a:pt x="572" y="1667"/>
                    <a:pt x="905" y="1667"/>
                  </a:cubicBezTo>
                  <a:close/>
                  <a:moveTo>
                    <a:pt x="1286" y="0"/>
                  </a:moveTo>
                  <a:cubicBezTo>
                    <a:pt x="822" y="0"/>
                    <a:pt x="453" y="369"/>
                    <a:pt x="453" y="834"/>
                  </a:cubicBezTo>
                  <a:cubicBezTo>
                    <a:pt x="453" y="1048"/>
                    <a:pt x="536" y="1262"/>
                    <a:pt x="691" y="1405"/>
                  </a:cubicBezTo>
                  <a:cubicBezTo>
                    <a:pt x="298" y="1500"/>
                    <a:pt x="1" y="1857"/>
                    <a:pt x="1" y="2274"/>
                  </a:cubicBezTo>
                  <a:lnTo>
                    <a:pt x="1" y="2858"/>
                  </a:lnTo>
                  <a:cubicBezTo>
                    <a:pt x="1" y="3000"/>
                    <a:pt x="120" y="3120"/>
                    <a:pt x="274" y="3120"/>
                  </a:cubicBezTo>
                  <a:lnTo>
                    <a:pt x="2298" y="3120"/>
                  </a:lnTo>
                  <a:cubicBezTo>
                    <a:pt x="2441" y="3120"/>
                    <a:pt x="2560" y="3000"/>
                    <a:pt x="2560" y="2858"/>
                  </a:cubicBezTo>
                  <a:lnTo>
                    <a:pt x="2560" y="2274"/>
                  </a:lnTo>
                  <a:cubicBezTo>
                    <a:pt x="2560" y="1857"/>
                    <a:pt x="2275" y="1500"/>
                    <a:pt x="1882" y="1405"/>
                  </a:cubicBezTo>
                  <a:cubicBezTo>
                    <a:pt x="2025" y="1262"/>
                    <a:pt x="2120" y="1048"/>
                    <a:pt x="2120" y="834"/>
                  </a:cubicBezTo>
                  <a:cubicBezTo>
                    <a:pt x="2120" y="369"/>
                    <a:pt x="1751" y="0"/>
                    <a:pt x="1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1"/>
            <p:cNvSpPr/>
            <p:nvPr/>
          </p:nvSpPr>
          <p:spPr>
            <a:xfrm>
              <a:off x="5554706" y="3945530"/>
              <a:ext cx="98952" cy="98251"/>
            </a:xfrm>
            <a:custGeom>
              <a:avLst/>
              <a:gdLst/>
              <a:ahLst/>
              <a:cxnLst/>
              <a:rect l="l" t="t" r="r" b="b"/>
              <a:pathLst>
                <a:path w="3109" h="3087" extrusionOk="0">
                  <a:moveTo>
                    <a:pt x="2959" y="1"/>
                  </a:moveTo>
                  <a:cubicBezTo>
                    <a:pt x="2892" y="1"/>
                    <a:pt x="2823" y="56"/>
                    <a:pt x="2823" y="122"/>
                  </a:cubicBezTo>
                  <a:cubicBezTo>
                    <a:pt x="2680" y="1550"/>
                    <a:pt x="1561" y="2669"/>
                    <a:pt x="132" y="2812"/>
                  </a:cubicBezTo>
                  <a:cubicBezTo>
                    <a:pt x="61" y="2824"/>
                    <a:pt x="1" y="2884"/>
                    <a:pt x="13" y="2967"/>
                  </a:cubicBezTo>
                  <a:cubicBezTo>
                    <a:pt x="13" y="3039"/>
                    <a:pt x="72" y="3086"/>
                    <a:pt x="144" y="3086"/>
                  </a:cubicBezTo>
                  <a:lnTo>
                    <a:pt x="168" y="3086"/>
                  </a:lnTo>
                  <a:cubicBezTo>
                    <a:pt x="1704" y="2931"/>
                    <a:pt x="2942" y="1717"/>
                    <a:pt x="3097" y="145"/>
                  </a:cubicBezTo>
                  <a:cubicBezTo>
                    <a:pt x="3109" y="74"/>
                    <a:pt x="3049" y="2"/>
                    <a:pt x="2978" y="2"/>
                  </a:cubicBezTo>
                  <a:cubicBezTo>
                    <a:pt x="2971" y="1"/>
                    <a:pt x="2965" y="1"/>
                    <a:pt x="29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" name="Google Shape;384;p51"/>
          <p:cNvGrpSpPr/>
          <p:nvPr/>
        </p:nvGrpSpPr>
        <p:grpSpPr>
          <a:xfrm>
            <a:off x="5005480" y="1864034"/>
            <a:ext cx="464312" cy="436408"/>
            <a:chOff x="6630539" y="2917502"/>
            <a:chExt cx="371777" cy="349434"/>
          </a:xfrm>
        </p:grpSpPr>
        <p:sp>
          <p:nvSpPr>
            <p:cNvPr id="385" name="Google Shape;385;p51"/>
            <p:cNvSpPr/>
            <p:nvPr/>
          </p:nvSpPr>
          <p:spPr>
            <a:xfrm>
              <a:off x="6689292" y="3043093"/>
              <a:ext cx="92109" cy="30586"/>
            </a:xfrm>
            <a:custGeom>
              <a:avLst/>
              <a:gdLst/>
              <a:ahLst/>
              <a:cxnLst/>
              <a:rect l="l" t="t" r="r" b="b"/>
              <a:pathLst>
                <a:path w="2894" h="961" extrusionOk="0">
                  <a:moveTo>
                    <a:pt x="1164" y="1"/>
                  </a:moveTo>
                  <a:cubicBezTo>
                    <a:pt x="816" y="1"/>
                    <a:pt x="501" y="36"/>
                    <a:pt x="298" y="67"/>
                  </a:cubicBezTo>
                  <a:cubicBezTo>
                    <a:pt x="119" y="91"/>
                    <a:pt x="0" y="246"/>
                    <a:pt x="0" y="401"/>
                  </a:cubicBezTo>
                  <a:lnTo>
                    <a:pt x="0" y="794"/>
                  </a:lnTo>
                  <a:cubicBezTo>
                    <a:pt x="0" y="877"/>
                    <a:pt x="72" y="960"/>
                    <a:pt x="155" y="960"/>
                  </a:cubicBezTo>
                  <a:cubicBezTo>
                    <a:pt x="250" y="960"/>
                    <a:pt x="322" y="877"/>
                    <a:pt x="322" y="794"/>
                  </a:cubicBezTo>
                  <a:lnTo>
                    <a:pt x="322" y="401"/>
                  </a:lnTo>
                  <a:cubicBezTo>
                    <a:pt x="322" y="401"/>
                    <a:pt x="322" y="389"/>
                    <a:pt x="334" y="389"/>
                  </a:cubicBezTo>
                  <a:cubicBezTo>
                    <a:pt x="511" y="361"/>
                    <a:pt x="812" y="318"/>
                    <a:pt x="1157" y="318"/>
                  </a:cubicBezTo>
                  <a:cubicBezTo>
                    <a:pt x="1253" y="318"/>
                    <a:pt x="1352" y="321"/>
                    <a:pt x="1453" y="329"/>
                  </a:cubicBezTo>
                  <a:cubicBezTo>
                    <a:pt x="1989" y="365"/>
                    <a:pt x="2382" y="496"/>
                    <a:pt x="2596" y="734"/>
                  </a:cubicBezTo>
                  <a:cubicBezTo>
                    <a:pt x="2626" y="764"/>
                    <a:pt x="2670" y="779"/>
                    <a:pt x="2715" y="779"/>
                  </a:cubicBezTo>
                  <a:cubicBezTo>
                    <a:pt x="2760" y="779"/>
                    <a:pt x="2804" y="764"/>
                    <a:pt x="2834" y="734"/>
                  </a:cubicBezTo>
                  <a:cubicBezTo>
                    <a:pt x="2894" y="675"/>
                    <a:pt x="2894" y="567"/>
                    <a:pt x="2834" y="508"/>
                  </a:cubicBezTo>
                  <a:cubicBezTo>
                    <a:pt x="2437" y="103"/>
                    <a:pt x="1753" y="1"/>
                    <a:pt x="1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1"/>
            <p:cNvSpPr/>
            <p:nvPr/>
          </p:nvSpPr>
          <p:spPr>
            <a:xfrm>
              <a:off x="6630539" y="2993315"/>
              <a:ext cx="208852" cy="273621"/>
            </a:xfrm>
            <a:custGeom>
              <a:avLst/>
              <a:gdLst/>
              <a:ahLst/>
              <a:cxnLst/>
              <a:rect l="l" t="t" r="r" b="b"/>
              <a:pathLst>
                <a:path w="6562" h="8597" extrusionOk="0">
                  <a:moveTo>
                    <a:pt x="5132" y="334"/>
                  </a:moveTo>
                  <a:lnTo>
                    <a:pt x="5132" y="1988"/>
                  </a:lnTo>
                  <a:cubicBezTo>
                    <a:pt x="5132" y="2239"/>
                    <a:pt x="5073" y="2477"/>
                    <a:pt x="4966" y="2703"/>
                  </a:cubicBezTo>
                  <a:cubicBezTo>
                    <a:pt x="4954" y="2727"/>
                    <a:pt x="4954" y="2739"/>
                    <a:pt x="4954" y="2774"/>
                  </a:cubicBezTo>
                  <a:lnTo>
                    <a:pt x="4954" y="3262"/>
                  </a:lnTo>
                  <a:cubicBezTo>
                    <a:pt x="4954" y="3727"/>
                    <a:pt x="4763" y="4155"/>
                    <a:pt x="4430" y="4465"/>
                  </a:cubicBezTo>
                  <a:cubicBezTo>
                    <a:pt x="4108" y="4765"/>
                    <a:pt x="3713" y="4920"/>
                    <a:pt x="3275" y="4920"/>
                  </a:cubicBezTo>
                  <a:cubicBezTo>
                    <a:pt x="3243" y="4920"/>
                    <a:pt x="3212" y="4919"/>
                    <a:pt x="3180" y="4917"/>
                  </a:cubicBezTo>
                  <a:cubicBezTo>
                    <a:pt x="2299" y="4882"/>
                    <a:pt x="1620" y="4120"/>
                    <a:pt x="1620" y="3215"/>
                  </a:cubicBezTo>
                  <a:lnTo>
                    <a:pt x="1620" y="2786"/>
                  </a:lnTo>
                  <a:cubicBezTo>
                    <a:pt x="1620" y="2762"/>
                    <a:pt x="1620" y="2739"/>
                    <a:pt x="1608" y="2715"/>
                  </a:cubicBezTo>
                  <a:cubicBezTo>
                    <a:pt x="1501" y="2489"/>
                    <a:pt x="1441" y="2239"/>
                    <a:pt x="1441" y="2000"/>
                  </a:cubicBezTo>
                  <a:lnTo>
                    <a:pt x="1441" y="1631"/>
                  </a:lnTo>
                  <a:cubicBezTo>
                    <a:pt x="1441" y="917"/>
                    <a:pt x="2025" y="334"/>
                    <a:pt x="2739" y="334"/>
                  </a:cubicBezTo>
                  <a:close/>
                  <a:moveTo>
                    <a:pt x="4204" y="5048"/>
                  </a:moveTo>
                  <a:lnTo>
                    <a:pt x="4204" y="5358"/>
                  </a:lnTo>
                  <a:lnTo>
                    <a:pt x="3287" y="6001"/>
                  </a:lnTo>
                  <a:lnTo>
                    <a:pt x="2358" y="5358"/>
                  </a:lnTo>
                  <a:lnTo>
                    <a:pt x="2358" y="5048"/>
                  </a:lnTo>
                  <a:cubicBezTo>
                    <a:pt x="2596" y="5179"/>
                    <a:pt x="2870" y="5263"/>
                    <a:pt x="3156" y="5275"/>
                  </a:cubicBezTo>
                  <a:lnTo>
                    <a:pt x="3287" y="5275"/>
                  </a:lnTo>
                  <a:cubicBezTo>
                    <a:pt x="3608" y="5275"/>
                    <a:pt x="3930" y="5203"/>
                    <a:pt x="4204" y="5048"/>
                  </a:cubicBezTo>
                  <a:close/>
                  <a:moveTo>
                    <a:pt x="2203" y="5668"/>
                  </a:moveTo>
                  <a:lnTo>
                    <a:pt x="3001" y="6227"/>
                  </a:lnTo>
                  <a:lnTo>
                    <a:pt x="2584" y="6656"/>
                  </a:lnTo>
                  <a:lnTo>
                    <a:pt x="2573" y="6656"/>
                  </a:lnTo>
                  <a:lnTo>
                    <a:pt x="2037" y="5858"/>
                  </a:lnTo>
                  <a:lnTo>
                    <a:pt x="2203" y="5668"/>
                  </a:lnTo>
                  <a:close/>
                  <a:moveTo>
                    <a:pt x="4359" y="5668"/>
                  </a:moveTo>
                  <a:lnTo>
                    <a:pt x="4525" y="5858"/>
                  </a:lnTo>
                  <a:lnTo>
                    <a:pt x="4001" y="6656"/>
                  </a:lnTo>
                  <a:lnTo>
                    <a:pt x="3989" y="6656"/>
                  </a:lnTo>
                  <a:lnTo>
                    <a:pt x="3549" y="6227"/>
                  </a:lnTo>
                  <a:lnTo>
                    <a:pt x="4359" y="5668"/>
                  </a:lnTo>
                  <a:close/>
                  <a:moveTo>
                    <a:pt x="2739" y="0"/>
                  </a:moveTo>
                  <a:cubicBezTo>
                    <a:pt x="1822" y="0"/>
                    <a:pt x="1096" y="738"/>
                    <a:pt x="1096" y="1643"/>
                  </a:cubicBezTo>
                  <a:lnTo>
                    <a:pt x="1096" y="2012"/>
                  </a:lnTo>
                  <a:cubicBezTo>
                    <a:pt x="1096" y="2298"/>
                    <a:pt x="1156" y="2584"/>
                    <a:pt x="1275" y="2846"/>
                  </a:cubicBezTo>
                  <a:lnTo>
                    <a:pt x="1275" y="3239"/>
                  </a:lnTo>
                  <a:cubicBezTo>
                    <a:pt x="1275" y="3870"/>
                    <a:pt x="1561" y="4453"/>
                    <a:pt x="2001" y="4822"/>
                  </a:cubicBezTo>
                  <a:lnTo>
                    <a:pt x="2001" y="5406"/>
                  </a:lnTo>
                  <a:lnTo>
                    <a:pt x="1692" y="5739"/>
                  </a:lnTo>
                  <a:cubicBezTo>
                    <a:pt x="1668" y="5763"/>
                    <a:pt x="1644" y="5822"/>
                    <a:pt x="1644" y="5870"/>
                  </a:cubicBezTo>
                  <a:lnTo>
                    <a:pt x="596" y="6251"/>
                  </a:lnTo>
                  <a:cubicBezTo>
                    <a:pt x="239" y="6394"/>
                    <a:pt x="1" y="6727"/>
                    <a:pt x="1" y="7108"/>
                  </a:cubicBezTo>
                  <a:lnTo>
                    <a:pt x="1" y="8418"/>
                  </a:lnTo>
                  <a:cubicBezTo>
                    <a:pt x="1" y="8501"/>
                    <a:pt x="72" y="8573"/>
                    <a:pt x="156" y="8573"/>
                  </a:cubicBezTo>
                  <a:cubicBezTo>
                    <a:pt x="251" y="8573"/>
                    <a:pt x="322" y="8501"/>
                    <a:pt x="322" y="8418"/>
                  </a:cubicBezTo>
                  <a:lnTo>
                    <a:pt x="322" y="7108"/>
                  </a:lnTo>
                  <a:cubicBezTo>
                    <a:pt x="322" y="6870"/>
                    <a:pt x="477" y="6656"/>
                    <a:pt x="691" y="6584"/>
                  </a:cubicBezTo>
                  <a:lnTo>
                    <a:pt x="1811" y="6179"/>
                  </a:lnTo>
                  <a:lnTo>
                    <a:pt x="2275" y="6882"/>
                  </a:lnTo>
                  <a:cubicBezTo>
                    <a:pt x="2334" y="6965"/>
                    <a:pt x="2418" y="7025"/>
                    <a:pt x="2525" y="7025"/>
                  </a:cubicBezTo>
                  <a:lnTo>
                    <a:pt x="2561" y="7025"/>
                  </a:lnTo>
                  <a:cubicBezTo>
                    <a:pt x="2644" y="7025"/>
                    <a:pt x="2739" y="7001"/>
                    <a:pt x="2811" y="6930"/>
                  </a:cubicBezTo>
                  <a:lnTo>
                    <a:pt x="3096" y="6644"/>
                  </a:lnTo>
                  <a:lnTo>
                    <a:pt x="3096" y="8430"/>
                  </a:lnTo>
                  <a:cubicBezTo>
                    <a:pt x="3096" y="8513"/>
                    <a:pt x="3168" y="8596"/>
                    <a:pt x="3251" y="8596"/>
                  </a:cubicBezTo>
                  <a:cubicBezTo>
                    <a:pt x="3346" y="8596"/>
                    <a:pt x="3418" y="8513"/>
                    <a:pt x="3418" y="8430"/>
                  </a:cubicBezTo>
                  <a:lnTo>
                    <a:pt x="3418" y="6644"/>
                  </a:lnTo>
                  <a:lnTo>
                    <a:pt x="3704" y="6930"/>
                  </a:lnTo>
                  <a:cubicBezTo>
                    <a:pt x="3763" y="6989"/>
                    <a:pt x="3870" y="7025"/>
                    <a:pt x="3954" y="7025"/>
                  </a:cubicBezTo>
                  <a:lnTo>
                    <a:pt x="3989" y="7025"/>
                  </a:lnTo>
                  <a:cubicBezTo>
                    <a:pt x="4085" y="7013"/>
                    <a:pt x="4180" y="6953"/>
                    <a:pt x="4239" y="6882"/>
                  </a:cubicBezTo>
                  <a:lnTo>
                    <a:pt x="4704" y="6179"/>
                  </a:lnTo>
                  <a:lnTo>
                    <a:pt x="5811" y="6584"/>
                  </a:lnTo>
                  <a:cubicBezTo>
                    <a:pt x="6037" y="6656"/>
                    <a:pt x="6192" y="6882"/>
                    <a:pt x="6192" y="7108"/>
                  </a:cubicBezTo>
                  <a:lnTo>
                    <a:pt x="6192" y="8418"/>
                  </a:lnTo>
                  <a:cubicBezTo>
                    <a:pt x="6192" y="8501"/>
                    <a:pt x="6264" y="8573"/>
                    <a:pt x="6347" y="8573"/>
                  </a:cubicBezTo>
                  <a:cubicBezTo>
                    <a:pt x="6442" y="8573"/>
                    <a:pt x="6514" y="8501"/>
                    <a:pt x="6514" y="8418"/>
                  </a:cubicBezTo>
                  <a:lnTo>
                    <a:pt x="6514" y="7108"/>
                  </a:lnTo>
                  <a:cubicBezTo>
                    <a:pt x="6561" y="6703"/>
                    <a:pt x="6323" y="6370"/>
                    <a:pt x="5966" y="6239"/>
                  </a:cubicBezTo>
                  <a:lnTo>
                    <a:pt x="4906" y="5858"/>
                  </a:lnTo>
                  <a:cubicBezTo>
                    <a:pt x="4906" y="5810"/>
                    <a:pt x="4894" y="5763"/>
                    <a:pt x="4859" y="5715"/>
                  </a:cubicBezTo>
                  <a:lnTo>
                    <a:pt x="4549" y="5394"/>
                  </a:lnTo>
                  <a:lnTo>
                    <a:pt x="4549" y="4822"/>
                  </a:lnTo>
                  <a:cubicBezTo>
                    <a:pt x="4585" y="4798"/>
                    <a:pt x="4609" y="4763"/>
                    <a:pt x="4656" y="4739"/>
                  </a:cubicBezTo>
                  <a:cubicBezTo>
                    <a:pt x="5061" y="4370"/>
                    <a:pt x="5275" y="3822"/>
                    <a:pt x="5275" y="3274"/>
                  </a:cubicBezTo>
                  <a:lnTo>
                    <a:pt x="5275" y="2834"/>
                  </a:lnTo>
                  <a:cubicBezTo>
                    <a:pt x="5394" y="2560"/>
                    <a:pt x="5454" y="2286"/>
                    <a:pt x="5454" y="2000"/>
                  </a:cubicBezTo>
                  <a:lnTo>
                    <a:pt x="5454" y="167"/>
                  </a:lnTo>
                  <a:cubicBezTo>
                    <a:pt x="5454" y="83"/>
                    <a:pt x="5382" y="0"/>
                    <a:pt x="52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51"/>
            <p:cNvSpPr/>
            <p:nvPr/>
          </p:nvSpPr>
          <p:spPr>
            <a:xfrm>
              <a:off x="6665804" y="3232053"/>
              <a:ext cx="10630" cy="33737"/>
            </a:xfrm>
            <a:custGeom>
              <a:avLst/>
              <a:gdLst/>
              <a:ahLst/>
              <a:cxnLst/>
              <a:rect l="l" t="t" r="r" b="b"/>
              <a:pathLst>
                <a:path w="334" h="1060" extrusionOk="0">
                  <a:moveTo>
                    <a:pt x="167" y="0"/>
                  </a:moveTo>
                  <a:cubicBezTo>
                    <a:pt x="83" y="0"/>
                    <a:pt x="0" y="83"/>
                    <a:pt x="0" y="167"/>
                  </a:cubicBezTo>
                  <a:lnTo>
                    <a:pt x="0" y="893"/>
                  </a:lnTo>
                  <a:cubicBezTo>
                    <a:pt x="0" y="988"/>
                    <a:pt x="83" y="1060"/>
                    <a:pt x="167" y="1060"/>
                  </a:cubicBezTo>
                  <a:cubicBezTo>
                    <a:pt x="262" y="1060"/>
                    <a:pt x="333" y="988"/>
                    <a:pt x="333" y="893"/>
                  </a:cubicBezTo>
                  <a:lnTo>
                    <a:pt x="333" y="167"/>
                  </a:lnTo>
                  <a:cubicBezTo>
                    <a:pt x="333" y="83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1"/>
            <p:cNvSpPr/>
            <p:nvPr/>
          </p:nvSpPr>
          <p:spPr>
            <a:xfrm>
              <a:off x="6793877" y="3232053"/>
              <a:ext cx="10248" cy="33737"/>
            </a:xfrm>
            <a:custGeom>
              <a:avLst/>
              <a:gdLst/>
              <a:ahLst/>
              <a:cxnLst/>
              <a:rect l="l" t="t" r="r" b="b"/>
              <a:pathLst>
                <a:path w="322" h="1060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893"/>
                  </a:lnTo>
                  <a:cubicBezTo>
                    <a:pt x="0" y="988"/>
                    <a:pt x="72" y="1060"/>
                    <a:pt x="167" y="1060"/>
                  </a:cubicBezTo>
                  <a:cubicBezTo>
                    <a:pt x="250" y="1060"/>
                    <a:pt x="322" y="988"/>
                    <a:pt x="322" y="893"/>
                  </a:cubicBezTo>
                  <a:lnTo>
                    <a:pt x="322" y="167"/>
                  </a:lnTo>
                  <a:cubicBezTo>
                    <a:pt x="322" y="83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1"/>
            <p:cNvSpPr/>
            <p:nvPr/>
          </p:nvSpPr>
          <p:spPr>
            <a:xfrm>
              <a:off x="6828347" y="2952766"/>
              <a:ext cx="173969" cy="181162"/>
            </a:xfrm>
            <a:custGeom>
              <a:avLst/>
              <a:gdLst/>
              <a:ahLst/>
              <a:cxnLst/>
              <a:rect l="l" t="t" r="r" b="b"/>
              <a:pathLst>
                <a:path w="5466" h="5692" extrusionOk="0">
                  <a:moveTo>
                    <a:pt x="3847" y="0"/>
                  </a:moveTo>
                  <a:cubicBezTo>
                    <a:pt x="3751" y="0"/>
                    <a:pt x="3680" y="72"/>
                    <a:pt x="3680" y="167"/>
                  </a:cubicBezTo>
                  <a:cubicBezTo>
                    <a:pt x="3680" y="250"/>
                    <a:pt x="3751" y="322"/>
                    <a:pt x="3847" y="322"/>
                  </a:cubicBezTo>
                  <a:lnTo>
                    <a:pt x="4751" y="322"/>
                  </a:lnTo>
                  <a:cubicBezTo>
                    <a:pt x="4954" y="322"/>
                    <a:pt x="5121" y="488"/>
                    <a:pt x="5121" y="703"/>
                  </a:cubicBezTo>
                  <a:lnTo>
                    <a:pt x="5121" y="3643"/>
                  </a:lnTo>
                  <a:cubicBezTo>
                    <a:pt x="5121" y="3858"/>
                    <a:pt x="4954" y="4013"/>
                    <a:pt x="4751" y="4013"/>
                  </a:cubicBezTo>
                  <a:lnTo>
                    <a:pt x="2918" y="4013"/>
                  </a:lnTo>
                  <a:cubicBezTo>
                    <a:pt x="2894" y="4013"/>
                    <a:pt x="2846" y="4036"/>
                    <a:pt x="2811" y="4048"/>
                  </a:cubicBezTo>
                  <a:lnTo>
                    <a:pt x="1180" y="5239"/>
                  </a:lnTo>
                  <a:lnTo>
                    <a:pt x="1180" y="5239"/>
                  </a:lnTo>
                  <a:lnTo>
                    <a:pt x="1430" y="4227"/>
                  </a:lnTo>
                  <a:cubicBezTo>
                    <a:pt x="1442" y="4179"/>
                    <a:pt x="1430" y="4120"/>
                    <a:pt x="1406" y="4072"/>
                  </a:cubicBezTo>
                  <a:cubicBezTo>
                    <a:pt x="1370" y="4036"/>
                    <a:pt x="1311" y="4013"/>
                    <a:pt x="1263" y="4013"/>
                  </a:cubicBezTo>
                  <a:lnTo>
                    <a:pt x="715" y="4013"/>
                  </a:lnTo>
                  <a:cubicBezTo>
                    <a:pt x="513" y="4013"/>
                    <a:pt x="346" y="3858"/>
                    <a:pt x="346" y="3643"/>
                  </a:cubicBezTo>
                  <a:lnTo>
                    <a:pt x="346" y="715"/>
                  </a:lnTo>
                  <a:cubicBezTo>
                    <a:pt x="346" y="500"/>
                    <a:pt x="513" y="345"/>
                    <a:pt x="715" y="345"/>
                  </a:cubicBezTo>
                  <a:lnTo>
                    <a:pt x="1620" y="345"/>
                  </a:lnTo>
                  <a:cubicBezTo>
                    <a:pt x="1715" y="345"/>
                    <a:pt x="1787" y="262"/>
                    <a:pt x="1787" y="179"/>
                  </a:cubicBezTo>
                  <a:cubicBezTo>
                    <a:pt x="1787" y="84"/>
                    <a:pt x="1715" y="12"/>
                    <a:pt x="1620" y="12"/>
                  </a:cubicBezTo>
                  <a:lnTo>
                    <a:pt x="715" y="12"/>
                  </a:lnTo>
                  <a:cubicBezTo>
                    <a:pt x="310" y="12"/>
                    <a:pt x="1" y="345"/>
                    <a:pt x="1" y="726"/>
                  </a:cubicBezTo>
                  <a:lnTo>
                    <a:pt x="1" y="3643"/>
                  </a:lnTo>
                  <a:cubicBezTo>
                    <a:pt x="1" y="4048"/>
                    <a:pt x="334" y="4358"/>
                    <a:pt x="715" y="4358"/>
                  </a:cubicBezTo>
                  <a:lnTo>
                    <a:pt x="1049" y="4358"/>
                  </a:lnTo>
                  <a:lnTo>
                    <a:pt x="787" y="5370"/>
                  </a:lnTo>
                  <a:cubicBezTo>
                    <a:pt x="763" y="5477"/>
                    <a:pt x="811" y="5596"/>
                    <a:pt x="894" y="5656"/>
                  </a:cubicBezTo>
                  <a:cubicBezTo>
                    <a:pt x="941" y="5679"/>
                    <a:pt x="989" y="5691"/>
                    <a:pt x="1049" y="5691"/>
                  </a:cubicBezTo>
                  <a:cubicBezTo>
                    <a:pt x="1108" y="5691"/>
                    <a:pt x="1144" y="5679"/>
                    <a:pt x="1192" y="5656"/>
                  </a:cubicBezTo>
                  <a:lnTo>
                    <a:pt x="2954" y="4370"/>
                  </a:lnTo>
                  <a:lnTo>
                    <a:pt x="4716" y="4370"/>
                  </a:lnTo>
                  <a:cubicBezTo>
                    <a:pt x="5121" y="4370"/>
                    <a:pt x="5430" y="4048"/>
                    <a:pt x="5430" y="3655"/>
                  </a:cubicBezTo>
                  <a:lnTo>
                    <a:pt x="5430" y="726"/>
                  </a:lnTo>
                  <a:cubicBezTo>
                    <a:pt x="5466" y="322"/>
                    <a:pt x="5132" y="0"/>
                    <a:pt x="47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1"/>
            <p:cNvSpPr/>
            <p:nvPr/>
          </p:nvSpPr>
          <p:spPr>
            <a:xfrm>
              <a:off x="6898463" y="2917502"/>
              <a:ext cx="34151" cy="104999"/>
            </a:xfrm>
            <a:custGeom>
              <a:avLst/>
              <a:gdLst/>
              <a:ahLst/>
              <a:cxnLst/>
              <a:rect l="l" t="t" r="r" b="b"/>
              <a:pathLst>
                <a:path w="1073" h="3299" extrusionOk="0">
                  <a:moveTo>
                    <a:pt x="715" y="346"/>
                  </a:moveTo>
                  <a:lnTo>
                    <a:pt x="548" y="2930"/>
                  </a:lnTo>
                  <a:lnTo>
                    <a:pt x="513" y="2930"/>
                  </a:lnTo>
                  <a:lnTo>
                    <a:pt x="346" y="346"/>
                  </a:lnTo>
                  <a:close/>
                  <a:moveTo>
                    <a:pt x="167" y="1"/>
                  </a:moveTo>
                  <a:cubicBezTo>
                    <a:pt x="120" y="1"/>
                    <a:pt x="72" y="25"/>
                    <a:pt x="48" y="60"/>
                  </a:cubicBezTo>
                  <a:cubicBezTo>
                    <a:pt x="12" y="96"/>
                    <a:pt x="1" y="144"/>
                    <a:pt x="1" y="203"/>
                  </a:cubicBezTo>
                  <a:lnTo>
                    <a:pt x="179" y="3132"/>
                  </a:lnTo>
                  <a:cubicBezTo>
                    <a:pt x="179" y="3216"/>
                    <a:pt x="251" y="3299"/>
                    <a:pt x="346" y="3299"/>
                  </a:cubicBezTo>
                  <a:lnTo>
                    <a:pt x="715" y="3299"/>
                  </a:lnTo>
                  <a:cubicBezTo>
                    <a:pt x="798" y="3299"/>
                    <a:pt x="882" y="3216"/>
                    <a:pt x="882" y="3132"/>
                  </a:cubicBezTo>
                  <a:lnTo>
                    <a:pt x="1060" y="203"/>
                  </a:lnTo>
                  <a:cubicBezTo>
                    <a:pt x="1072" y="144"/>
                    <a:pt x="1048" y="96"/>
                    <a:pt x="1013" y="60"/>
                  </a:cubicBezTo>
                  <a:cubicBezTo>
                    <a:pt x="989" y="37"/>
                    <a:pt x="941" y="1"/>
                    <a:pt x="8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1"/>
            <p:cNvSpPr/>
            <p:nvPr/>
          </p:nvSpPr>
          <p:spPr>
            <a:xfrm>
              <a:off x="6898081" y="3028548"/>
              <a:ext cx="34151" cy="34119"/>
            </a:xfrm>
            <a:custGeom>
              <a:avLst/>
              <a:gdLst/>
              <a:ahLst/>
              <a:cxnLst/>
              <a:rect l="l" t="t" r="r" b="b"/>
              <a:pathLst>
                <a:path w="1073" h="1072" extrusionOk="0">
                  <a:moveTo>
                    <a:pt x="536" y="346"/>
                  </a:moveTo>
                  <a:cubicBezTo>
                    <a:pt x="644" y="346"/>
                    <a:pt x="727" y="429"/>
                    <a:pt x="727" y="536"/>
                  </a:cubicBezTo>
                  <a:cubicBezTo>
                    <a:pt x="727" y="631"/>
                    <a:pt x="655" y="727"/>
                    <a:pt x="536" y="727"/>
                  </a:cubicBezTo>
                  <a:cubicBezTo>
                    <a:pt x="429" y="727"/>
                    <a:pt x="346" y="631"/>
                    <a:pt x="346" y="536"/>
                  </a:cubicBezTo>
                  <a:cubicBezTo>
                    <a:pt x="346" y="429"/>
                    <a:pt x="429" y="346"/>
                    <a:pt x="536" y="346"/>
                  </a:cubicBezTo>
                  <a:close/>
                  <a:moveTo>
                    <a:pt x="536" y="0"/>
                  </a:moveTo>
                  <a:cubicBezTo>
                    <a:pt x="239" y="0"/>
                    <a:pt x="1" y="239"/>
                    <a:pt x="1" y="536"/>
                  </a:cubicBezTo>
                  <a:cubicBezTo>
                    <a:pt x="1" y="834"/>
                    <a:pt x="239" y="1072"/>
                    <a:pt x="536" y="1072"/>
                  </a:cubicBezTo>
                  <a:cubicBezTo>
                    <a:pt x="834" y="1072"/>
                    <a:pt x="1072" y="834"/>
                    <a:pt x="1072" y="536"/>
                  </a:cubicBezTo>
                  <a:cubicBezTo>
                    <a:pt x="1072" y="239"/>
                    <a:pt x="834" y="0"/>
                    <a:pt x="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" name="Google Shape;392;p51"/>
          <p:cNvGrpSpPr/>
          <p:nvPr/>
        </p:nvGrpSpPr>
        <p:grpSpPr>
          <a:xfrm>
            <a:off x="5019396" y="3269568"/>
            <a:ext cx="436472" cy="436397"/>
            <a:chOff x="7976174" y="2925108"/>
            <a:chExt cx="334666" cy="334634"/>
          </a:xfrm>
        </p:grpSpPr>
        <p:sp>
          <p:nvSpPr>
            <p:cNvPr id="393" name="Google Shape;393;p51"/>
            <p:cNvSpPr/>
            <p:nvPr/>
          </p:nvSpPr>
          <p:spPr>
            <a:xfrm>
              <a:off x="8003100" y="3064545"/>
              <a:ext cx="10630" cy="14068"/>
            </a:xfrm>
            <a:custGeom>
              <a:avLst/>
              <a:gdLst/>
              <a:ahLst/>
              <a:cxnLst/>
              <a:rect l="l" t="t" r="r" b="b"/>
              <a:pathLst>
                <a:path w="334" h="44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286"/>
                  </a:lnTo>
                  <a:cubicBezTo>
                    <a:pt x="0" y="370"/>
                    <a:pt x="72" y="441"/>
                    <a:pt x="167" y="441"/>
                  </a:cubicBezTo>
                  <a:cubicBezTo>
                    <a:pt x="250" y="441"/>
                    <a:pt x="322" y="370"/>
                    <a:pt x="322" y="286"/>
                  </a:cubicBezTo>
                  <a:lnTo>
                    <a:pt x="322" y="167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51"/>
            <p:cNvSpPr/>
            <p:nvPr/>
          </p:nvSpPr>
          <p:spPr>
            <a:xfrm>
              <a:off x="8003100" y="3046371"/>
              <a:ext cx="10630" cy="14418"/>
            </a:xfrm>
            <a:custGeom>
              <a:avLst/>
              <a:gdLst/>
              <a:ahLst/>
              <a:cxnLst/>
              <a:rect l="l" t="t" r="r" b="b"/>
              <a:pathLst>
                <a:path w="334" h="453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286"/>
                  </a:lnTo>
                  <a:cubicBezTo>
                    <a:pt x="0" y="369"/>
                    <a:pt x="72" y="452"/>
                    <a:pt x="167" y="452"/>
                  </a:cubicBezTo>
                  <a:cubicBezTo>
                    <a:pt x="250" y="452"/>
                    <a:pt x="322" y="369"/>
                    <a:pt x="322" y="286"/>
                  </a:cubicBezTo>
                  <a:lnTo>
                    <a:pt x="322" y="167"/>
                  </a:lnTo>
                  <a:cubicBezTo>
                    <a:pt x="334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51"/>
            <p:cNvSpPr/>
            <p:nvPr/>
          </p:nvSpPr>
          <p:spPr>
            <a:xfrm>
              <a:off x="8272519" y="3105093"/>
              <a:ext cx="10630" cy="14418"/>
            </a:xfrm>
            <a:custGeom>
              <a:avLst/>
              <a:gdLst/>
              <a:ahLst/>
              <a:cxnLst/>
              <a:rect l="l" t="t" r="r" b="b"/>
              <a:pathLst>
                <a:path w="334" h="453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286"/>
                  </a:lnTo>
                  <a:cubicBezTo>
                    <a:pt x="1" y="370"/>
                    <a:pt x="84" y="453"/>
                    <a:pt x="167" y="453"/>
                  </a:cubicBezTo>
                  <a:cubicBezTo>
                    <a:pt x="263" y="453"/>
                    <a:pt x="334" y="370"/>
                    <a:pt x="334" y="28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51"/>
            <p:cNvSpPr/>
            <p:nvPr/>
          </p:nvSpPr>
          <p:spPr>
            <a:xfrm>
              <a:off x="8272519" y="3123266"/>
              <a:ext cx="10630" cy="14068"/>
            </a:xfrm>
            <a:custGeom>
              <a:avLst/>
              <a:gdLst/>
              <a:ahLst/>
              <a:cxnLst/>
              <a:rect l="l" t="t" r="r" b="b"/>
              <a:pathLst>
                <a:path w="334" h="442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287"/>
                  </a:lnTo>
                  <a:cubicBezTo>
                    <a:pt x="1" y="370"/>
                    <a:pt x="84" y="442"/>
                    <a:pt x="167" y="442"/>
                  </a:cubicBezTo>
                  <a:cubicBezTo>
                    <a:pt x="263" y="442"/>
                    <a:pt x="334" y="370"/>
                    <a:pt x="334" y="287"/>
                  </a:cubicBezTo>
                  <a:lnTo>
                    <a:pt x="334" y="168"/>
                  </a:lnTo>
                  <a:cubicBezTo>
                    <a:pt x="334" y="72"/>
                    <a:pt x="263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1"/>
            <p:cNvSpPr/>
            <p:nvPr/>
          </p:nvSpPr>
          <p:spPr>
            <a:xfrm>
              <a:off x="7976174" y="2925108"/>
              <a:ext cx="334666" cy="334634"/>
            </a:xfrm>
            <a:custGeom>
              <a:avLst/>
              <a:gdLst/>
              <a:ahLst/>
              <a:cxnLst/>
              <a:rect l="l" t="t" r="r" b="b"/>
              <a:pathLst>
                <a:path w="10515" h="10514" extrusionOk="0">
                  <a:moveTo>
                    <a:pt x="5109" y="655"/>
                  </a:moveTo>
                  <a:lnTo>
                    <a:pt x="5109" y="2762"/>
                  </a:lnTo>
                  <a:lnTo>
                    <a:pt x="4704" y="2762"/>
                  </a:lnTo>
                  <a:lnTo>
                    <a:pt x="4704" y="655"/>
                  </a:lnTo>
                  <a:close/>
                  <a:moveTo>
                    <a:pt x="7549" y="655"/>
                  </a:moveTo>
                  <a:lnTo>
                    <a:pt x="7549" y="738"/>
                  </a:lnTo>
                  <a:lnTo>
                    <a:pt x="7549" y="750"/>
                  </a:lnTo>
                  <a:lnTo>
                    <a:pt x="7549" y="1584"/>
                  </a:lnTo>
                  <a:lnTo>
                    <a:pt x="7549" y="1774"/>
                  </a:lnTo>
                  <a:cubicBezTo>
                    <a:pt x="7442" y="1667"/>
                    <a:pt x="7311" y="1572"/>
                    <a:pt x="7157" y="1536"/>
                  </a:cubicBezTo>
                  <a:cubicBezTo>
                    <a:pt x="7122" y="1527"/>
                    <a:pt x="7085" y="1523"/>
                    <a:pt x="7048" y="1523"/>
                  </a:cubicBezTo>
                  <a:cubicBezTo>
                    <a:pt x="6935" y="1523"/>
                    <a:pt x="6818" y="1565"/>
                    <a:pt x="6728" y="1655"/>
                  </a:cubicBezTo>
                  <a:cubicBezTo>
                    <a:pt x="6716" y="1667"/>
                    <a:pt x="6371" y="1965"/>
                    <a:pt x="6811" y="2584"/>
                  </a:cubicBezTo>
                  <a:cubicBezTo>
                    <a:pt x="6859" y="2643"/>
                    <a:pt x="6907" y="2691"/>
                    <a:pt x="6918" y="2762"/>
                  </a:cubicBezTo>
                  <a:lnTo>
                    <a:pt x="5430" y="2762"/>
                  </a:lnTo>
                  <a:lnTo>
                    <a:pt x="5430" y="655"/>
                  </a:lnTo>
                  <a:close/>
                  <a:moveTo>
                    <a:pt x="2359" y="523"/>
                  </a:moveTo>
                  <a:cubicBezTo>
                    <a:pt x="2823" y="523"/>
                    <a:pt x="3485" y="630"/>
                    <a:pt x="3620" y="833"/>
                  </a:cubicBezTo>
                  <a:cubicBezTo>
                    <a:pt x="3644" y="881"/>
                    <a:pt x="3704" y="917"/>
                    <a:pt x="3763" y="917"/>
                  </a:cubicBezTo>
                  <a:lnTo>
                    <a:pt x="4359" y="917"/>
                  </a:lnTo>
                  <a:lnTo>
                    <a:pt x="4359" y="2500"/>
                  </a:lnTo>
                  <a:lnTo>
                    <a:pt x="3954" y="2500"/>
                  </a:lnTo>
                  <a:cubicBezTo>
                    <a:pt x="3894" y="2500"/>
                    <a:pt x="3847" y="2536"/>
                    <a:pt x="3823" y="2560"/>
                  </a:cubicBezTo>
                  <a:cubicBezTo>
                    <a:pt x="3466" y="3024"/>
                    <a:pt x="3275" y="3072"/>
                    <a:pt x="3037" y="3119"/>
                  </a:cubicBezTo>
                  <a:cubicBezTo>
                    <a:pt x="2858" y="3143"/>
                    <a:pt x="2644" y="3191"/>
                    <a:pt x="2358" y="3381"/>
                  </a:cubicBezTo>
                  <a:cubicBezTo>
                    <a:pt x="2174" y="3515"/>
                    <a:pt x="2037" y="3549"/>
                    <a:pt x="1955" y="3549"/>
                  </a:cubicBezTo>
                  <a:cubicBezTo>
                    <a:pt x="1921" y="3549"/>
                    <a:pt x="1896" y="3543"/>
                    <a:pt x="1882" y="3536"/>
                  </a:cubicBezTo>
                  <a:cubicBezTo>
                    <a:pt x="1846" y="3477"/>
                    <a:pt x="1846" y="3417"/>
                    <a:pt x="1846" y="3381"/>
                  </a:cubicBezTo>
                  <a:cubicBezTo>
                    <a:pt x="1882" y="3203"/>
                    <a:pt x="2168" y="3000"/>
                    <a:pt x="2346" y="2905"/>
                  </a:cubicBezTo>
                  <a:cubicBezTo>
                    <a:pt x="2442" y="2858"/>
                    <a:pt x="2466" y="2762"/>
                    <a:pt x="2430" y="2679"/>
                  </a:cubicBezTo>
                  <a:cubicBezTo>
                    <a:pt x="2394" y="2619"/>
                    <a:pt x="2335" y="2596"/>
                    <a:pt x="2263" y="2596"/>
                  </a:cubicBezTo>
                  <a:lnTo>
                    <a:pt x="715" y="2596"/>
                  </a:lnTo>
                  <a:cubicBezTo>
                    <a:pt x="644" y="2596"/>
                    <a:pt x="584" y="2536"/>
                    <a:pt x="584" y="2465"/>
                  </a:cubicBezTo>
                  <a:lnTo>
                    <a:pt x="584" y="2441"/>
                  </a:lnTo>
                  <a:cubicBezTo>
                    <a:pt x="584" y="2369"/>
                    <a:pt x="644" y="2310"/>
                    <a:pt x="715" y="2310"/>
                  </a:cubicBezTo>
                  <a:lnTo>
                    <a:pt x="2132" y="2310"/>
                  </a:lnTo>
                  <a:cubicBezTo>
                    <a:pt x="2215" y="2310"/>
                    <a:pt x="2287" y="2238"/>
                    <a:pt x="2287" y="2143"/>
                  </a:cubicBezTo>
                  <a:cubicBezTo>
                    <a:pt x="2287" y="2060"/>
                    <a:pt x="2215" y="1988"/>
                    <a:pt x="2132" y="1988"/>
                  </a:cubicBezTo>
                  <a:lnTo>
                    <a:pt x="715" y="1988"/>
                  </a:lnTo>
                  <a:lnTo>
                    <a:pt x="441" y="2012"/>
                  </a:lnTo>
                  <a:cubicBezTo>
                    <a:pt x="370" y="2012"/>
                    <a:pt x="310" y="1953"/>
                    <a:pt x="310" y="1881"/>
                  </a:cubicBezTo>
                  <a:lnTo>
                    <a:pt x="310" y="1869"/>
                  </a:lnTo>
                  <a:cubicBezTo>
                    <a:pt x="310" y="1786"/>
                    <a:pt x="370" y="1726"/>
                    <a:pt x="441" y="1726"/>
                  </a:cubicBezTo>
                  <a:lnTo>
                    <a:pt x="2156" y="1726"/>
                  </a:lnTo>
                  <a:cubicBezTo>
                    <a:pt x="2251" y="1726"/>
                    <a:pt x="2323" y="1655"/>
                    <a:pt x="2323" y="1572"/>
                  </a:cubicBezTo>
                  <a:cubicBezTo>
                    <a:pt x="2323" y="1476"/>
                    <a:pt x="2251" y="1405"/>
                    <a:pt x="2156" y="1405"/>
                  </a:cubicBezTo>
                  <a:lnTo>
                    <a:pt x="691" y="1405"/>
                  </a:lnTo>
                  <a:cubicBezTo>
                    <a:pt x="632" y="1393"/>
                    <a:pt x="596" y="1345"/>
                    <a:pt x="596" y="1286"/>
                  </a:cubicBezTo>
                  <a:lnTo>
                    <a:pt x="596" y="1274"/>
                  </a:lnTo>
                  <a:cubicBezTo>
                    <a:pt x="596" y="1191"/>
                    <a:pt x="656" y="1131"/>
                    <a:pt x="727" y="1131"/>
                  </a:cubicBezTo>
                  <a:lnTo>
                    <a:pt x="2156" y="1131"/>
                  </a:lnTo>
                  <a:cubicBezTo>
                    <a:pt x="2239" y="1131"/>
                    <a:pt x="2323" y="1060"/>
                    <a:pt x="2323" y="976"/>
                  </a:cubicBezTo>
                  <a:cubicBezTo>
                    <a:pt x="2323" y="881"/>
                    <a:pt x="2239" y="810"/>
                    <a:pt x="2156" y="810"/>
                  </a:cubicBezTo>
                  <a:lnTo>
                    <a:pt x="1442" y="810"/>
                  </a:lnTo>
                  <a:cubicBezTo>
                    <a:pt x="1370" y="810"/>
                    <a:pt x="1311" y="750"/>
                    <a:pt x="1311" y="679"/>
                  </a:cubicBezTo>
                  <a:lnTo>
                    <a:pt x="1311" y="655"/>
                  </a:lnTo>
                  <a:cubicBezTo>
                    <a:pt x="1311" y="583"/>
                    <a:pt x="1370" y="524"/>
                    <a:pt x="1442" y="524"/>
                  </a:cubicBezTo>
                  <a:lnTo>
                    <a:pt x="2287" y="524"/>
                  </a:lnTo>
                  <a:cubicBezTo>
                    <a:pt x="2310" y="523"/>
                    <a:pt x="2334" y="523"/>
                    <a:pt x="2359" y="523"/>
                  </a:cubicBezTo>
                  <a:close/>
                  <a:moveTo>
                    <a:pt x="8633" y="310"/>
                  </a:moveTo>
                  <a:cubicBezTo>
                    <a:pt x="8704" y="310"/>
                    <a:pt x="8764" y="369"/>
                    <a:pt x="8764" y="452"/>
                  </a:cubicBezTo>
                  <a:lnTo>
                    <a:pt x="8764" y="691"/>
                  </a:lnTo>
                  <a:lnTo>
                    <a:pt x="8764" y="726"/>
                  </a:lnTo>
                  <a:lnTo>
                    <a:pt x="8764" y="1107"/>
                  </a:lnTo>
                  <a:lnTo>
                    <a:pt x="8764" y="1131"/>
                  </a:lnTo>
                  <a:lnTo>
                    <a:pt x="8764" y="2155"/>
                  </a:lnTo>
                  <a:cubicBezTo>
                    <a:pt x="8764" y="2250"/>
                    <a:pt x="8835" y="2322"/>
                    <a:pt x="8931" y="2322"/>
                  </a:cubicBezTo>
                  <a:cubicBezTo>
                    <a:pt x="9014" y="2322"/>
                    <a:pt x="9085" y="2250"/>
                    <a:pt x="9085" y="2155"/>
                  </a:cubicBezTo>
                  <a:lnTo>
                    <a:pt x="9085" y="1012"/>
                  </a:lnTo>
                  <a:lnTo>
                    <a:pt x="9085" y="988"/>
                  </a:lnTo>
                  <a:lnTo>
                    <a:pt x="9085" y="953"/>
                  </a:lnTo>
                  <a:lnTo>
                    <a:pt x="9085" y="702"/>
                  </a:lnTo>
                  <a:cubicBezTo>
                    <a:pt x="9109" y="643"/>
                    <a:pt x="9145" y="595"/>
                    <a:pt x="9204" y="595"/>
                  </a:cubicBezTo>
                  <a:lnTo>
                    <a:pt x="9228" y="595"/>
                  </a:lnTo>
                  <a:cubicBezTo>
                    <a:pt x="9300" y="595"/>
                    <a:pt x="9359" y="655"/>
                    <a:pt x="9359" y="726"/>
                  </a:cubicBezTo>
                  <a:lnTo>
                    <a:pt x="9359" y="1322"/>
                  </a:lnTo>
                  <a:lnTo>
                    <a:pt x="9359" y="1441"/>
                  </a:lnTo>
                  <a:lnTo>
                    <a:pt x="9359" y="2155"/>
                  </a:lnTo>
                  <a:cubicBezTo>
                    <a:pt x="9359" y="2250"/>
                    <a:pt x="9431" y="2322"/>
                    <a:pt x="9526" y="2322"/>
                  </a:cubicBezTo>
                  <a:cubicBezTo>
                    <a:pt x="9609" y="2322"/>
                    <a:pt x="9681" y="2250"/>
                    <a:pt x="9681" y="2155"/>
                  </a:cubicBezTo>
                  <a:lnTo>
                    <a:pt x="9681" y="1441"/>
                  </a:lnTo>
                  <a:cubicBezTo>
                    <a:pt x="9681" y="1369"/>
                    <a:pt x="9740" y="1310"/>
                    <a:pt x="9824" y="1310"/>
                  </a:cubicBezTo>
                  <a:lnTo>
                    <a:pt x="9835" y="1310"/>
                  </a:lnTo>
                  <a:cubicBezTo>
                    <a:pt x="9907" y="1310"/>
                    <a:pt x="9966" y="1369"/>
                    <a:pt x="9966" y="1441"/>
                  </a:cubicBezTo>
                  <a:lnTo>
                    <a:pt x="9966" y="2298"/>
                  </a:lnTo>
                  <a:cubicBezTo>
                    <a:pt x="9978" y="2750"/>
                    <a:pt x="9883" y="3489"/>
                    <a:pt x="9657" y="3620"/>
                  </a:cubicBezTo>
                  <a:cubicBezTo>
                    <a:pt x="9609" y="3643"/>
                    <a:pt x="9585" y="3703"/>
                    <a:pt x="9585" y="3762"/>
                  </a:cubicBezTo>
                  <a:lnTo>
                    <a:pt x="9585" y="4358"/>
                  </a:lnTo>
                  <a:lnTo>
                    <a:pt x="7990" y="4358"/>
                  </a:lnTo>
                  <a:lnTo>
                    <a:pt x="7990" y="3965"/>
                  </a:lnTo>
                  <a:cubicBezTo>
                    <a:pt x="7990" y="3905"/>
                    <a:pt x="7954" y="3858"/>
                    <a:pt x="7930" y="3822"/>
                  </a:cubicBezTo>
                  <a:cubicBezTo>
                    <a:pt x="7466" y="3465"/>
                    <a:pt x="7419" y="3274"/>
                    <a:pt x="7383" y="3036"/>
                  </a:cubicBezTo>
                  <a:cubicBezTo>
                    <a:pt x="7347" y="2858"/>
                    <a:pt x="7299" y="2655"/>
                    <a:pt x="7109" y="2369"/>
                  </a:cubicBezTo>
                  <a:cubicBezTo>
                    <a:pt x="6918" y="2096"/>
                    <a:pt x="6930" y="1941"/>
                    <a:pt x="6966" y="1893"/>
                  </a:cubicBezTo>
                  <a:cubicBezTo>
                    <a:pt x="7026" y="1845"/>
                    <a:pt x="7085" y="1845"/>
                    <a:pt x="7109" y="1845"/>
                  </a:cubicBezTo>
                  <a:cubicBezTo>
                    <a:pt x="7288" y="1893"/>
                    <a:pt x="7502" y="2179"/>
                    <a:pt x="7585" y="2357"/>
                  </a:cubicBezTo>
                  <a:cubicBezTo>
                    <a:pt x="7603" y="2418"/>
                    <a:pt x="7658" y="2460"/>
                    <a:pt x="7718" y="2460"/>
                  </a:cubicBezTo>
                  <a:cubicBezTo>
                    <a:pt x="7741" y="2460"/>
                    <a:pt x="7765" y="2454"/>
                    <a:pt x="7788" y="2441"/>
                  </a:cubicBezTo>
                  <a:cubicBezTo>
                    <a:pt x="7847" y="2417"/>
                    <a:pt x="7871" y="2357"/>
                    <a:pt x="7871" y="2286"/>
                  </a:cubicBezTo>
                  <a:lnTo>
                    <a:pt x="7871" y="2262"/>
                  </a:lnTo>
                  <a:lnTo>
                    <a:pt x="7871" y="1584"/>
                  </a:lnTo>
                  <a:lnTo>
                    <a:pt x="7871" y="750"/>
                  </a:lnTo>
                  <a:lnTo>
                    <a:pt x="7871" y="726"/>
                  </a:lnTo>
                  <a:cubicBezTo>
                    <a:pt x="7871" y="655"/>
                    <a:pt x="7930" y="595"/>
                    <a:pt x="8002" y="595"/>
                  </a:cubicBezTo>
                  <a:lnTo>
                    <a:pt x="8014" y="595"/>
                  </a:lnTo>
                  <a:cubicBezTo>
                    <a:pt x="8097" y="595"/>
                    <a:pt x="8157" y="655"/>
                    <a:pt x="8157" y="726"/>
                  </a:cubicBezTo>
                  <a:lnTo>
                    <a:pt x="8157" y="2143"/>
                  </a:lnTo>
                  <a:cubicBezTo>
                    <a:pt x="8157" y="2238"/>
                    <a:pt x="8228" y="2310"/>
                    <a:pt x="8311" y="2310"/>
                  </a:cubicBezTo>
                  <a:cubicBezTo>
                    <a:pt x="8407" y="2310"/>
                    <a:pt x="8478" y="2238"/>
                    <a:pt x="8478" y="2143"/>
                  </a:cubicBezTo>
                  <a:lnTo>
                    <a:pt x="8478" y="726"/>
                  </a:lnTo>
                  <a:lnTo>
                    <a:pt x="8478" y="452"/>
                  </a:lnTo>
                  <a:cubicBezTo>
                    <a:pt x="8478" y="369"/>
                    <a:pt x="8538" y="310"/>
                    <a:pt x="8609" y="310"/>
                  </a:cubicBezTo>
                  <a:close/>
                  <a:moveTo>
                    <a:pt x="1763" y="2941"/>
                  </a:moveTo>
                  <a:cubicBezTo>
                    <a:pt x="1668" y="3036"/>
                    <a:pt x="1561" y="3179"/>
                    <a:pt x="1537" y="3322"/>
                  </a:cubicBezTo>
                  <a:cubicBezTo>
                    <a:pt x="1501" y="3477"/>
                    <a:pt x="1537" y="3631"/>
                    <a:pt x="1656" y="3750"/>
                  </a:cubicBezTo>
                  <a:cubicBezTo>
                    <a:pt x="1668" y="3774"/>
                    <a:pt x="1763" y="3881"/>
                    <a:pt x="1989" y="3881"/>
                  </a:cubicBezTo>
                  <a:cubicBezTo>
                    <a:pt x="2144" y="3881"/>
                    <a:pt x="2335" y="3834"/>
                    <a:pt x="2573" y="3667"/>
                  </a:cubicBezTo>
                  <a:cubicBezTo>
                    <a:pt x="2632" y="3620"/>
                    <a:pt x="2692" y="3572"/>
                    <a:pt x="2751" y="3560"/>
                  </a:cubicBezTo>
                  <a:lnTo>
                    <a:pt x="2751" y="5048"/>
                  </a:lnTo>
                  <a:lnTo>
                    <a:pt x="656" y="5048"/>
                  </a:lnTo>
                  <a:lnTo>
                    <a:pt x="656" y="2941"/>
                  </a:lnTo>
                  <a:close/>
                  <a:moveTo>
                    <a:pt x="9824" y="4703"/>
                  </a:moveTo>
                  <a:lnTo>
                    <a:pt x="9824" y="5108"/>
                  </a:lnTo>
                  <a:lnTo>
                    <a:pt x="7728" y="5108"/>
                  </a:lnTo>
                  <a:lnTo>
                    <a:pt x="7728" y="4703"/>
                  </a:lnTo>
                  <a:close/>
                  <a:moveTo>
                    <a:pt x="2751" y="5370"/>
                  </a:moveTo>
                  <a:lnTo>
                    <a:pt x="2751" y="5775"/>
                  </a:lnTo>
                  <a:lnTo>
                    <a:pt x="656" y="5775"/>
                  </a:lnTo>
                  <a:lnTo>
                    <a:pt x="656" y="5370"/>
                  </a:lnTo>
                  <a:close/>
                  <a:moveTo>
                    <a:pt x="4359" y="2858"/>
                  </a:moveTo>
                  <a:lnTo>
                    <a:pt x="4359" y="2917"/>
                  </a:lnTo>
                  <a:cubicBezTo>
                    <a:pt x="4359" y="3012"/>
                    <a:pt x="4430" y="3084"/>
                    <a:pt x="4525" y="3084"/>
                  </a:cubicBezTo>
                  <a:lnTo>
                    <a:pt x="7014" y="3084"/>
                  </a:lnTo>
                  <a:lnTo>
                    <a:pt x="7014" y="3096"/>
                  </a:lnTo>
                  <a:cubicBezTo>
                    <a:pt x="7049" y="3369"/>
                    <a:pt x="7109" y="3655"/>
                    <a:pt x="7621" y="4048"/>
                  </a:cubicBezTo>
                  <a:lnTo>
                    <a:pt x="7621" y="4370"/>
                  </a:lnTo>
                  <a:lnTo>
                    <a:pt x="7561" y="4370"/>
                  </a:lnTo>
                  <a:cubicBezTo>
                    <a:pt x="7466" y="4370"/>
                    <a:pt x="7395" y="4441"/>
                    <a:pt x="7395" y="4524"/>
                  </a:cubicBezTo>
                  <a:lnTo>
                    <a:pt x="7395" y="7013"/>
                  </a:lnTo>
                  <a:lnTo>
                    <a:pt x="7383" y="7013"/>
                  </a:lnTo>
                  <a:cubicBezTo>
                    <a:pt x="7109" y="7060"/>
                    <a:pt x="6823" y="7120"/>
                    <a:pt x="6430" y="7620"/>
                  </a:cubicBezTo>
                  <a:lnTo>
                    <a:pt x="6121" y="7620"/>
                  </a:lnTo>
                  <a:lnTo>
                    <a:pt x="6121" y="7560"/>
                  </a:lnTo>
                  <a:cubicBezTo>
                    <a:pt x="6121" y="7477"/>
                    <a:pt x="6037" y="7406"/>
                    <a:pt x="5954" y="7406"/>
                  </a:cubicBezTo>
                  <a:lnTo>
                    <a:pt x="3466" y="7406"/>
                  </a:lnTo>
                  <a:lnTo>
                    <a:pt x="3466" y="7382"/>
                  </a:lnTo>
                  <a:cubicBezTo>
                    <a:pt x="3418" y="7120"/>
                    <a:pt x="3358" y="6834"/>
                    <a:pt x="2858" y="6429"/>
                  </a:cubicBezTo>
                  <a:lnTo>
                    <a:pt x="2858" y="6120"/>
                  </a:lnTo>
                  <a:lnTo>
                    <a:pt x="2918" y="6120"/>
                  </a:lnTo>
                  <a:cubicBezTo>
                    <a:pt x="3001" y="6120"/>
                    <a:pt x="3085" y="6048"/>
                    <a:pt x="3085" y="5953"/>
                  </a:cubicBezTo>
                  <a:lnTo>
                    <a:pt x="3085" y="3477"/>
                  </a:lnTo>
                  <a:lnTo>
                    <a:pt x="3097" y="3477"/>
                  </a:lnTo>
                  <a:cubicBezTo>
                    <a:pt x="3358" y="3429"/>
                    <a:pt x="3644" y="3369"/>
                    <a:pt x="4049" y="2858"/>
                  </a:cubicBezTo>
                  <a:close/>
                  <a:moveTo>
                    <a:pt x="5787" y="7727"/>
                  </a:moveTo>
                  <a:lnTo>
                    <a:pt x="5787" y="9823"/>
                  </a:lnTo>
                  <a:lnTo>
                    <a:pt x="5383" y="9823"/>
                  </a:lnTo>
                  <a:lnTo>
                    <a:pt x="5383" y="7727"/>
                  </a:lnTo>
                  <a:close/>
                  <a:moveTo>
                    <a:pt x="8490" y="6933"/>
                  </a:moveTo>
                  <a:cubicBezTo>
                    <a:pt x="8530" y="6933"/>
                    <a:pt x="8558" y="6942"/>
                    <a:pt x="8573" y="6953"/>
                  </a:cubicBezTo>
                  <a:cubicBezTo>
                    <a:pt x="8621" y="7013"/>
                    <a:pt x="8621" y="7072"/>
                    <a:pt x="8621" y="7108"/>
                  </a:cubicBezTo>
                  <a:cubicBezTo>
                    <a:pt x="8573" y="7287"/>
                    <a:pt x="8288" y="7489"/>
                    <a:pt x="8109" y="7584"/>
                  </a:cubicBezTo>
                  <a:cubicBezTo>
                    <a:pt x="8026" y="7620"/>
                    <a:pt x="7990" y="7727"/>
                    <a:pt x="8038" y="7799"/>
                  </a:cubicBezTo>
                  <a:cubicBezTo>
                    <a:pt x="8061" y="7858"/>
                    <a:pt x="8121" y="7894"/>
                    <a:pt x="8204" y="7894"/>
                  </a:cubicBezTo>
                  <a:lnTo>
                    <a:pt x="9740" y="7894"/>
                  </a:lnTo>
                  <a:cubicBezTo>
                    <a:pt x="9824" y="7894"/>
                    <a:pt x="9883" y="7953"/>
                    <a:pt x="9883" y="8025"/>
                  </a:cubicBezTo>
                  <a:lnTo>
                    <a:pt x="9883" y="8037"/>
                  </a:lnTo>
                  <a:cubicBezTo>
                    <a:pt x="9883" y="8120"/>
                    <a:pt x="9824" y="8180"/>
                    <a:pt x="9740" y="8180"/>
                  </a:cubicBezTo>
                  <a:lnTo>
                    <a:pt x="8335" y="8180"/>
                  </a:lnTo>
                  <a:cubicBezTo>
                    <a:pt x="8240" y="8180"/>
                    <a:pt x="8169" y="8251"/>
                    <a:pt x="8169" y="8334"/>
                  </a:cubicBezTo>
                  <a:cubicBezTo>
                    <a:pt x="8169" y="8430"/>
                    <a:pt x="8240" y="8501"/>
                    <a:pt x="8335" y="8501"/>
                  </a:cubicBezTo>
                  <a:lnTo>
                    <a:pt x="10026" y="8501"/>
                  </a:lnTo>
                  <a:cubicBezTo>
                    <a:pt x="10034" y="8500"/>
                    <a:pt x="10043" y="8499"/>
                    <a:pt x="10051" y="8499"/>
                  </a:cubicBezTo>
                  <a:cubicBezTo>
                    <a:pt x="10121" y="8499"/>
                    <a:pt x="10169" y="8545"/>
                    <a:pt x="10169" y="8620"/>
                  </a:cubicBezTo>
                  <a:cubicBezTo>
                    <a:pt x="10169" y="8692"/>
                    <a:pt x="10097" y="8751"/>
                    <a:pt x="10026" y="8751"/>
                  </a:cubicBezTo>
                  <a:lnTo>
                    <a:pt x="8311" y="8751"/>
                  </a:lnTo>
                  <a:cubicBezTo>
                    <a:pt x="8228" y="8751"/>
                    <a:pt x="8157" y="8834"/>
                    <a:pt x="8157" y="8918"/>
                  </a:cubicBezTo>
                  <a:cubicBezTo>
                    <a:pt x="8157" y="9013"/>
                    <a:pt x="8228" y="9084"/>
                    <a:pt x="8311" y="9084"/>
                  </a:cubicBezTo>
                  <a:lnTo>
                    <a:pt x="9776" y="9084"/>
                  </a:lnTo>
                  <a:cubicBezTo>
                    <a:pt x="9835" y="9096"/>
                    <a:pt x="9883" y="9144"/>
                    <a:pt x="9883" y="9204"/>
                  </a:cubicBezTo>
                  <a:lnTo>
                    <a:pt x="9883" y="9215"/>
                  </a:lnTo>
                  <a:cubicBezTo>
                    <a:pt x="9883" y="9287"/>
                    <a:pt x="9824" y="9346"/>
                    <a:pt x="9752" y="9346"/>
                  </a:cubicBezTo>
                  <a:lnTo>
                    <a:pt x="8323" y="9346"/>
                  </a:lnTo>
                  <a:cubicBezTo>
                    <a:pt x="8228" y="9346"/>
                    <a:pt x="8157" y="9430"/>
                    <a:pt x="8157" y="9513"/>
                  </a:cubicBezTo>
                  <a:cubicBezTo>
                    <a:pt x="8157" y="9608"/>
                    <a:pt x="8228" y="9680"/>
                    <a:pt x="8323" y="9680"/>
                  </a:cubicBezTo>
                  <a:lnTo>
                    <a:pt x="9038" y="9680"/>
                  </a:lnTo>
                  <a:cubicBezTo>
                    <a:pt x="9109" y="9680"/>
                    <a:pt x="9169" y="9739"/>
                    <a:pt x="9169" y="9811"/>
                  </a:cubicBezTo>
                  <a:lnTo>
                    <a:pt x="9169" y="9823"/>
                  </a:lnTo>
                  <a:cubicBezTo>
                    <a:pt x="9169" y="9906"/>
                    <a:pt x="9109" y="9966"/>
                    <a:pt x="9038" y="9966"/>
                  </a:cubicBezTo>
                  <a:lnTo>
                    <a:pt x="8181" y="9966"/>
                  </a:lnTo>
                  <a:cubicBezTo>
                    <a:pt x="8151" y="9967"/>
                    <a:pt x="8120" y="9967"/>
                    <a:pt x="8088" y="9967"/>
                  </a:cubicBezTo>
                  <a:cubicBezTo>
                    <a:pt x="7740" y="9967"/>
                    <a:pt x="7288" y="9907"/>
                    <a:pt x="7026" y="9787"/>
                  </a:cubicBezTo>
                  <a:lnTo>
                    <a:pt x="7014" y="9763"/>
                  </a:lnTo>
                  <a:cubicBezTo>
                    <a:pt x="6978" y="9727"/>
                    <a:pt x="6930" y="9704"/>
                    <a:pt x="6895" y="9704"/>
                  </a:cubicBezTo>
                  <a:cubicBezTo>
                    <a:pt x="6871" y="9692"/>
                    <a:pt x="6859" y="9680"/>
                    <a:pt x="6847" y="9644"/>
                  </a:cubicBezTo>
                  <a:cubicBezTo>
                    <a:pt x="6811" y="9608"/>
                    <a:pt x="6752" y="9573"/>
                    <a:pt x="6692" y="9573"/>
                  </a:cubicBezTo>
                  <a:lnTo>
                    <a:pt x="6097" y="9573"/>
                  </a:lnTo>
                  <a:lnTo>
                    <a:pt x="6097" y="7977"/>
                  </a:lnTo>
                  <a:lnTo>
                    <a:pt x="6502" y="7977"/>
                  </a:lnTo>
                  <a:cubicBezTo>
                    <a:pt x="6561" y="7977"/>
                    <a:pt x="6609" y="7953"/>
                    <a:pt x="6633" y="7918"/>
                  </a:cubicBezTo>
                  <a:cubicBezTo>
                    <a:pt x="6990" y="7453"/>
                    <a:pt x="7192" y="7418"/>
                    <a:pt x="7430" y="7370"/>
                  </a:cubicBezTo>
                  <a:cubicBezTo>
                    <a:pt x="7609" y="7334"/>
                    <a:pt x="7811" y="7299"/>
                    <a:pt x="8097" y="7108"/>
                  </a:cubicBezTo>
                  <a:cubicBezTo>
                    <a:pt x="8274" y="6972"/>
                    <a:pt x="8407" y="6933"/>
                    <a:pt x="8490" y="6933"/>
                  </a:cubicBezTo>
                  <a:close/>
                  <a:moveTo>
                    <a:pt x="2501" y="6132"/>
                  </a:moveTo>
                  <a:lnTo>
                    <a:pt x="2501" y="6537"/>
                  </a:lnTo>
                  <a:cubicBezTo>
                    <a:pt x="2501" y="6596"/>
                    <a:pt x="2525" y="6644"/>
                    <a:pt x="2561" y="6668"/>
                  </a:cubicBezTo>
                  <a:cubicBezTo>
                    <a:pt x="3025" y="7025"/>
                    <a:pt x="3061" y="7227"/>
                    <a:pt x="3108" y="7465"/>
                  </a:cubicBezTo>
                  <a:cubicBezTo>
                    <a:pt x="3120" y="7501"/>
                    <a:pt x="3120" y="7560"/>
                    <a:pt x="3144" y="7608"/>
                  </a:cubicBezTo>
                  <a:cubicBezTo>
                    <a:pt x="3168" y="7763"/>
                    <a:pt x="3228" y="7918"/>
                    <a:pt x="3382" y="8120"/>
                  </a:cubicBezTo>
                  <a:cubicBezTo>
                    <a:pt x="3597" y="8382"/>
                    <a:pt x="3585" y="8537"/>
                    <a:pt x="3561" y="8596"/>
                  </a:cubicBezTo>
                  <a:cubicBezTo>
                    <a:pt x="3501" y="8632"/>
                    <a:pt x="3442" y="8632"/>
                    <a:pt x="3406" y="8632"/>
                  </a:cubicBezTo>
                  <a:cubicBezTo>
                    <a:pt x="3228" y="8596"/>
                    <a:pt x="3025" y="8311"/>
                    <a:pt x="2930" y="8132"/>
                  </a:cubicBezTo>
                  <a:cubicBezTo>
                    <a:pt x="2896" y="8064"/>
                    <a:pt x="2838" y="8033"/>
                    <a:pt x="2778" y="8033"/>
                  </a:cubicBezTo>
                  <a:cubicBezTo>
                    <a:pt x="2753" y="8033"/>
                    <a:pt x="2728" y="8038"/>
                    <a:pt x="2704" y="8049"/>
                  </a:cubicBezTo>
                  <a:cubicBezTo>
                    <a:pt x="2644" y="8084"/>
                    <a:pt x="2620" y="8144"/>
                    <a:pt x="2620" y="8215"/>
                  </a:cubicBezTo>
                  <a:lnTo>
                    <a:pt x="2620" y="8239"/>
                  </a:lnTo>
                  <a:lnTo>
                    <a:pt x="2620" y="8918"/>
                  </a:lnTo>
                  <a:lnTo>
                    <a:pt x="2620" y="9751"/>
                  </a:lnTo>
                  <a:lnTo>
                    <a:pt x="2620" y="9763"/>
                  </a:lnTo>
                  <a:cubicBezTo>
                    <a:pt x="2620" y="9846"/>
                    <a:pt x="2561" y="9906"/>
                    <a:pt x="2489" y="9906"/>
                  </a:cubicBezTo>
                  <a:lnTo>
                    <a:pt x="2466" y="9906"/>
                  </a:lnTo>
                  <a:cubicBezTo>
                    <a:pt x="2394" y="9906"/>
                    <a:pt x="2335" y="9846"/>
                    <a:pt x="2335" y="9763"/>
                  </a:cubicBezTo>
                  <a:lnTo>
                    <a:pt x="2335" y="8358"/>
                  </a:lnTo>
                  <a:cubicBezTo>
                    <a:pt x="2335" y="8263"/>
                    <a:pt x="2263" y="8191"/>
                    <a:pt x="2168" y="8191"/>
                  </a:cubicBezTo>
                  <a:cubicBezTo>
                    <a:pt x="2085" y="8191"/>
                    <a:pt x="2013" y="8263"/>
                    <a:pt x="2013" y="8358"/>
                  </a:cubicBezTo>
                  <a:lnTo>
                    <a:pt x="2013" y="9763"/>
                  </a:lnTo>
                  <a:lnTo>
                    <a:pt x="2013" y="10049"/>
                  </a:lnTo>
                  <a:cubicBezTo>
                    <a:pt x="2013" y="10120"/>
                    <a:pt x="1954" y="10180"/>
                    <a:pt x="1870" y="10180"/>
                  </a:cubicBezTo>
                  <a:lnTo>
                    <a:pt x="1858" y="10180"/>
                  </a:lnTo>
                  <a:cubicBezTo>
                    <a:pt x="1787" y="10180"/>
                    <a:pt x="1727" y="10120"/>
                    <a:pt x="1727" y="10049"/>
                  </a:cubicBezTo>
                  <a:lnTo>
                    <a:pt x="1727" y="9811"/>
                  </a:lnTo>
                  <a:lnTo>
                    <a:pt x="1727" y="9763"/>
                  </a:lnTo>
                  <a:lnTo>
                    <a:pt x="1727" y="9394"/>
                  </a:lnTo>
                  <a:lnTo>
                    <a:pt x="1727" y="9370"/>
                  </a:lnTo>
                  <a:lnTo>
                    <a:pt x="1727" y="8334"/>
                  </a:lnTo>
                  <a:cubicBezTo>
                    <a:pt x="1727" y="8251"/>
                    <a:pt x="1656" y="8180"/>
                    <a:pt x="1561" y="8180"/>
                  </a:cubicBezTo>
                  <a:cubicBezTo>
                    <a:pt x="1477" y="8180"/>
                    <a:pt x="1394" y="8251"/>
                    <a:pt x="1394" y="8334"/>
                  </a:cubicBezTo>
                  <a:lnTo>
                    <a:pt x="1394" y="9489"/>
                  </a:lnTo>
                  <a:lnTo>
                    <a:pt x="1394" y="9513"/>
                  </a:lnTo>
                  <a:lnTo>
                    <a:pt x="1394" y="9549"/>
                  </a:lnTo>
                  <a:lnTo>
                    <a:pt x="1394" y="9799"/>
                  </a:lnTo>
                  <a:cubicBezTo>
                    <a:pt x="1382" y="9858"/>
                    <a:pt x="1334" y="9906"/>
                    <a:pt x="1275" y="9906"/>
                  </a:cubicBezTo>
                  <a:lnTo>
                    <a:pt x="1263" y="9906"/>
                  </a:lnTo>
                  <a:cubicBezTo>
                    <a:pt x="1192" y="9906"/>
                    <a:pt x="1132" y="9846"/>
                    <a:pt x="1132" y="9763"/>
                  </a:cubicBezTo>
                  <a:lnTo>
                    <a:pt x="1132" y="9168"/>
                  </a:lnTo>
                  <a:lnTo>
                    <a:pt x="1132" y="9049"/>
                  </a:lnTo>
                  <a:lnTo>
                    <a:pt x="1132" y="8334"/>
                  </a:lnTo>
                  <a:cubicBezTo>
                    <a:pt x="1132" y="8251"/>
                    <a:pt x="1061" y="8180"/>
                    <a:pt x="965" y="8180"/>
                  </a:cubicBezTo>
                  <a:cubicBezTo>
                    <a:pt x="882" y="8180"/>
                    <a:pt x="799" y="8251"/>
                    <a:pt x="799" y="8334"/>
                  </a:cubicBezTo>
                  <a:lnTo>
                    <a:pt x="799" y="9049"/>
                  </a:lnTo>
                  <a:cubicBezTo>
                    <a:pt x="799" y="9132"/>
                    <a:pt x="739" y="9192"/>
                    <a:pt x="668" y="9192"/>
                  </a:cubicBezTo>
                  <a:lnTo>
                    <a:pt x="656" y="9192"/>
                  </a:lnTo>
                  <a:cubicBezTo>
                    <a:pt x="584" y="9192"/>
                    <a:pt x="525" y="9132"/>
                    <a:pt x="525" y="9049"/>
                  </a:cubicBezTo>
                  <a:lnTo>
                    <a:pt x="525" y="8203"/>
                  </a:lnTo>
                  <a:cubicBezTo>
                    <a:pt x="501" y="7739"/>
                    <a:pt x="608" y="7013"/>
                    <a:pt x="834" y="6882"/>
                  </a:cubicBezTo>
                  <a:cubicBezTo>
                    <a:pt x="882" y="6846"/>
                    <a:pt x="906" y="6787"/>
                    <a:pt x="906" y="6727"/>
                  </a:cubicBezTo>
                  <a:lnTo>
                    <a:pt x="906" y="6132"/>
                  </a:lnTo>
                  <a:close/>
                  <a:moveTo>
                    <a:pt x="8621" y="0"/>
                  </a:moveTo>
                  <a:cubicBezTo>
                    <a:pt x="8407" y="0"/>
                    <a:pt x="8240" y="143"/>
                    <a:pt x="8181" y="321"/>
                  </a:cubicBezTo>
                  <a:cubicBezTo>
                    <a:pt x="8145" y="298"/>
                    <a:pt x="8085" y="286"/>
                    <a:pt x="8038" y="286"/>
                  </a:cubicBezTo>
                  <a:lnTo>
                    <a:pt x="8026" y="286"/>
                  </a:lnTo>
                  <a:cubicBezTo>
                    <a:pt x="7942" y="286"/>
                    <a:pt x="7859" y="298"/>
                    <a:pt x="7800" y="345"/>
                  </a:cubicBezTo>
                  <a:lnTo>
                    <a:pt x="4549" y="345"/>
                  </a:lnTo>
                  <a:cubicBezTo>
                    <a:pt x="4466" y="345"/>
                    <a:pt x="4394" y="417"/>
                    <a:pt x="4394" y="512"/>
                  </a:cubicBezTo>
                  <a:lnTo>
                    <a:pt x="4394" y="619"/>
                  </a:lnTo>
                  <a:lnTo>
                    <a:pt x="3870" y="619"/>
                  </a:lnTo>
                  <a:cubicBezTo>
                    <a:pt x="3704" y="441"/>
                    <a:pt x="3418" y="321"/>
                    <a:pt x="2977" y="262"/>
                  </a:cubicBezTo>
                  <a:cubicBezTo>
                    <a:pt x="2632" y="214"/>
                    <a:pt x="2335" y="214"/>
                    <a:pt x="2311" y="214"/>
                  </a:cubicBezTo>
                  <a:lnTo>
                    <a:pt x="1453" y="214"/>
                  </a:lnTo>
                  <a:cubicBezTo>
                    <a:pt x="1203" y="214"/>
                    <a:pt x="1001" y="417"/>
                    <a:pt x="1001" y="679"/>
                  </a:cubicBezTo>
                  <a:lnTo>
                    <a:pt x="1001" y="691"/>
                  </a:lnTo>
                  <a:cubicBezTo>
                    <a:pt x="1001" y="738"/>
                    <a:pt x="1001" y="774"/>
                    <a:pt x="1013" y="822"/>
                  </a:cubicBezTo>
                  <a:lnTo>
                    <a:pt x="739" y="822"/>
                  </a:lnTo>
                  <a:cubicBezTo>
                    <a:pt x="489" y="822"/>
                    <a:pt x="287" y="1036"/>
                    <a:pt x="287" y="1286"/>
                  </a:cubicBezTo>
                  <a:lnTo>
                    <a:pt x="287" y="1298"/>
                  </a:lnTo>
                  <a:cubicBezTo>
                    <a:pt x="287" y="1357"/>
                    <a:pt x="299" y="1405"/>
                    <a:pt x="310" y="1453"/>
                  </a:cubicBezTo>
                  <a:cubicBezTo>
                    <a:pt x="132" y="1512"/>
                    <a:pt x="1" y="1691"/>
                    <a:pt x="1" y="1881"/>
                  </a:cubicBezTo>
                  <a:lnTo>
                    <a:pt x="1" y="1893"/>
                  </a:lnTo>
                  <a:cubicBezTo>
                    <a:pt x="1" y="2107"/>
                    <a:pt x="132" y="2262"/>
                    <a:pt x="310" y="2322"/>
                  </a:cubicBezTo>
                  <a:cubicBezTo>
                    <a:pt x="299" y="2369"/>
                    <a:pt x="287" y="2429"/>
                    <a:pt x="287" y="2477"/>
                  </a:cubicBezTo>
                  <a:lnTo>
                    <a:pt x="287" y="2488"/>
                  </a:lnTo>
                  <a:cubicBezTo>
                    <a:pt x="287" y="2560"/>
                    <a:pt x="299" y="2655"/>
                    <a:pt x="346" y="2715"/>
                  </a:cubicBezTo>
                  <a:lnTo>
                    <a:pt x="346" y="5953"/>
                  </a:lnTo>
                  <a:cubicBezTo>
                    <a:pt x="346" y="6048"/>
                    <a:pt x="418" y="6120"/>
                    <a:pt x="501" y="6120"/>
                  </a:cubicBezTo>
                  <a:lnTo>
                    <a:pt x="608" y="6120"/>
                  </a:lnTo>
                  <a:lnTo>
                    <a:pt x="608" y="6644"/>
                  </a:lnTo>
                  <a:cubicBezTo>
                    <a:pt x="430" y="6810"/>
                    <a:pt x="310" y="7084"/>
                    <a:pt x="251" y="7537"/>
                  </a:cubicBezTo>
                  <a:cubicBezTo>
                    <a:pt x="203" y="7882"/>
                    <a:pt x="203" y="8180"/>
                    <a:pt x="203" y="8203"/>
                  </a:cubicBezTo>
                  <a:lnTo>
                    <a:pt x="203" y="9049"/>
                  </a:lnTo>
                  <a:cubicBezTo>
                    <a:pt x="203" y="9311"/>
                    <a:pt x="418" y="9513"/>
                    <a:pt x="668" y="9513"/>
                  </a:cubicBezTo>
                  <a:lnTo>
                    <a:pt x="680" y="9513"/>
                  </a:lnTo>
                  <a:cubicBezTo>
                    <a:pt x="727" y="9513"/>
                    <a:pt x="775" y="9513"/>
                    <a:pt x="822" y="9501"/>
                  </a:cubicBezTo>
                  <a:lnTo>
                    <a:pt x="822" y="9763"/>
                  </a:lnTo>
                  <a:cubicBezTo>
                    <a:pt x="822" y="10025"/>
                    <a:pt x="1025" y="10227"/>
                    <a:pt x="1275" y="10227"/>
                  </a:cubicBezTo>
                  <a:lnTo>
                    <a:pt x="1299" y="10227"/>
                  </a:lnTo>
                  <a:cubicBezTo>
                    <a:pt x="1358" y="10227"/>
                    <a:pt x="1394" y="10216"/>
                    <a:pt x="1442" y="10204"/>
                  </a:cubicBezTo>
                  <a:cubicBezTo>
                    <a:pt x="1501" y="10382"/>
                    <a:pt x="1680" y="10513"/>
                    <a:pt x="1870" y="10513"/>
                  </a:cubicBezTo>
                  <a:lnTo>
                    <a:pt x="1894" y="10513"/>
                  </a:lnTo>
                  <a:cubicBezTo>
                    <a:pt x="2096" y="10513"/>
                    <a:pt x="2263" y="10382"/>
                    <a:pt x="2323" y="10204"/>
                  </a:cubicBezTo>
                  <a:cubicBezTo>
                    <a:pt x="2370" y="10216"/>
                    <a:pt x="2430" y="10227"/>
                    <a:pt x="2466" y="10227"/>
                  </a:cubicBezTo>
                  <a:lnTo>
                    <a:pt x="2489" y="10227"/>
                  </a:lnTo>
                  <a:cubicBezTo>
                    <a:pt x="2561" y="10227"/>
                    <a:pt x="2644" y="10216"/>
                    <a:pt x="2704" y="10168"/>
                  </a:cubicBezTo>
                  <a:lnTo>
                    <a:pt x="3323" y="10168"/>
                  </a:lnTo>
                  <a:cubicBezTo>
                    <a:pt x="3406" y="10168"/>
                    <a:pt x="3478" y="10096"/>
                    <a:pt x="3478" y="10001"/>
                  </a:cubicBezTo>
                  <a:cubicBezTo>
                    <a:pt x="3478" y="9918"/>
                    <a:pt x="3406" y="9846"/>
                    <a:pt x="3323" y="9846"/>
                  </a:cubicBezTo>
                  <a:lnTo>
                    <a:pt x="2942" y="9846"/>
                  </a:lnTo>
                  <a:lnTo>
                    <a:pt x="2942" y="9763"/>
                  </a:lnTo>
                  <a:lnTo>
                    <a:pt x="2942" y="9751"/>
                  </a:lnTo>
                  <a:lnTo>
                    <a:pt x="2942" y="8918"/>
                  </a:lnTo>
                  <a:lnTo>
                    <a:pt x="2942" y="8727"/>
                  </a:lnTo>
                  <a:cubicBezTo>
                    <a:pt x="3049" y="8834"/>
                    <a:pt x="3180" y="8930"/>
                    <a:pt x="3335" y="8965"/>
                  </a:cubicBezTo>
                  <a:cubicBezTo>
                    <a:pt x="3358" y="8977"/>
                    <a:pt x="3406" y="8977"/>
                    <a:pt x="3442" y="8977"/>
                  </a:cubicBezTo>
                  <a:cubicBezTo>
                    <a:pt x="3561" y="8977"/>
                    <a:pt x="3656" y="8930"/>
                    <a:pt x="3763" y="8858"/>
                  </a:cubicBezTo>
                  <a:cubicBezTo>
                    <a:pt x="3775" y="8846"/>
                    <a:pt x="4120" y="8549"/>
                    <a:pt x="3680" y="7941"/>
                  </a:cubicBezTo>
                  <a:cubicBezTo>
                    <a:pt x="3632" y="7882"/>
                    <a:pt x="3585" y="7822"/>
                    <a:pt x="3573" y="7763"/>
                  </a:cubicBezTo>
                  <a:lnTo>
                    <a:pt x="5061" y="7763"/>
                  </a:lnTo>
                  <a:lnTo>
                    <a:pt x="5061" y="9858"/>
                  </a:lnTo>
                  <a:lnTo>
                    <a:pt x="3835" y="9858"/>
                  </a:lnTo>
                  <a:cubicBezTo>
                    <a:pt x="3751" y="9858"/>
                    <a:pt x="3680" y="9930"/>
                    <a:pt x="3680" y="10025"/>
                  </a:cubicBezTo>
                  <a:cubicBezTo>
                    <a:pt x="3680" y="10108"/>
                    <a:pt x="3751" y="10180"/>
                    <a:pt x="3835" y="10180"/>
                  </a:cubicBezTo>
                  <a:lnTo>
                    <a:pt x="5966" y="10180"/>
                  </a:lnTo>
                  <a:cubicBezTo>
                    <a:pt x="6061" y="10180"/>
                    <a:pt x="6133" y="10108"/>
                    <a:pt x="6133" y="10025"/>
                  </a:cubicBezTo>
                  <a:lnTo>
                    <a:pt x="6133" y="9918"/>
                  </a:lnTo>
                  <a:lnTo>
                    <a:pt x="6657" y="9918"/>
                  </a:lnTo>
                  <a:cubicBezTo>
                    <a:pt x="6811" y="10096"/>
                    <a:pt x="7097" y="10216"/>
                    <a:pt x="7549" y="10275"/>
                  </a:cubicBezTo>
                  <a:cubicBezTo>
                    <a:pt x="7811" y="10323"/>
                    <a:pt x="8061" y="10323"/>
                    <a:pt x="8169" y="10323"/>
                  </a:cubicBezTo>
                  <a:lnTo>
                    <a:pt x="9062" y="10323"/>
                  </a:lnTo>
                  <a:cubicBezTo>
                    <a:pt x="9312" y="10323"/>
                    <a:pt x="9526" y="10108"/>
                    <a:pt x="9526" y="9858"/>
                  </a:cubicBezTo>
                  <a:lnTo>
                    <a:pt x="9526" y="9846"/>
                  </a:lnTo>
                  <a:cubicBezTo>
                    <a:pt x="9526" y="9799"/>
                    <a:pt x="9526" y="9751"/>
                    <a:pt x="9514" y="9704"/>
                  </a:cubicBezTo>
                  <a:lnTo>
                    <a:pt x="9776" y="9704"/>
                  </a:lnTo>
                  <a:cubicBezTo>
                    <a:pt x="10026" y="9704"/>
                    <a:pt x="10240" y="9501"/>
                    <a:pt x="10240" y="9251"/>
                  </a:cubicBezTo>
                  <a:lnTo>
                    <a:pt x="10240" y="9227"/>
                  </a:lnTo>
                  <a:cubicBezTo>
                    <a:pt x="10240" y="9168"/>
                    <a:pt x="10228" y="9132"/>
                    <a:pt x="10205" y="9084"/>
                  </a:cubicBezTo>
                  <a:cubicBezTo>
                    <a:pt x="10383" y="9025"/>
                    <a:pt x="10514" y="8846"/>
                    <a:pt x="10514" y="8656"/>
                  </a:cubicBezTo>
                  <a:lnTo>
                    <a:pt x="10514" y="8632"/>
                  </a:lnTo>
                  <a:cubicBezTo>
                    <a:pt x="10502" y="8418"/>
                    <a:pt x="10371" y="8239"/>
                    <a:pt x="10193" y="8180"/>
                  </a:cubicBezTo>
                  <a:cubicBezTo>
                    <a:pt x="10205" y="8132"/>
                    <a:pt x="10228" y="8072"/>
                    <a:pt x="10228" y="8025"/>
                  </a:cubicBezTo>
                  <a:lnTo>
                    <a:pt x="10228" y="8013"/>
                  </a:lnTo>
                  <a:cubicBezTo>
                    <a:pt x="10228" y="7941"/>
                    <a:pt x="10205" y="7846"/>
                    <a:pt x="10169" y="7787"/>
                  </a:cubicBezTo>
                  <a:lnTo>
                    <a:pt x="10169" y="6263"/>
                  </a:lnTo>
                  <a:cubicBezTo>
                    <a:pt x="10169" y="6179"/>
                    <a:pt x="10086" y="6108"/>
                    <a:pt x="10002" y="6108"/>
                  </a:cubicBezTo>
                  <a:cubicBezTo>
                    <a:pt x="9907" y="6108"/>
                    <a:pt x="9835" y="6179"/>
                    <a:pt x="9835" y="6263"/>
                  </a:cubicBezTo>
                  <a:lnTo>
                    <a:pt x="9835" y="7560"/>
                  </a:lnTo>
                  <a:lnTo>
                    <a:pt x="8716" y="7560"/>
                  </a:lnTo>
                  <a:cubicBezTo>
                    <a:pt x="8823" y="7453"/>
                    <a:pt x="8931" y="7322"/>
                    <a:pt x="8954" y="7179"/>
                  </a:cubicBezTo>
                  <a:cubicBezTo>
                    <a:pt x="8990" y="7025"/>
                    <a:pt x="8954" y="6858"/>
                    <a:pt x="8835" y="6751"/>
                  </a:cubicBezTo>
                  <a:cubicBezTo>
                    <a:pt x="8828" y="6736"/>
                    <a:pt x="8715" y="6608"/>
                    <a:pt x="8492" y="6608"/>
                  </a:cubicBezTo>
                  <a:cubicBezTo>
                    <a:pt x="8347" y="6608"/>
                    <a:pt x="8157" y="6661"/>
                    <a:pt x="7919" y="6834"/>
                  </a:cubicBezTo>
                  <a:cubicBezTo>
                    <a:pt x="7859" y="6882"/>
                    <a:pt x="7800" y="6929"/>
                    <a:pt x="7740" y="6941"/>
                  </a:cubicBezTo>
                  <a:lnTo>
                    <a:pt x="7740" y="5453"/>
                  </a:lnTo>
                  <a:lnTo>
                    <a:pt x="9835" y="5453"/>
                  </a:lnTo>
                  <a:lnTo>
                    <a:pt x="9835" y="5703"/>
                  </a:lnTo>
                  <a:cubicBezTo>
                    <a:pt x="9835" y="5798"/>
                    <a:pt x="9907" y="5870"/>
                    <a:pt x="10002" y="5870"/>
                  </a:cubicBezTo>
                  <a:cubicBezTo>
                    <a:pt x="10086" y="5870"/>
                    <a:pt x="10169" y="5798"/>
                    <a:pt x="10169" y="5703"/>
                  </a:cubicBezTo>
                  <a:lnTo>
                    <a:pt x="10169" y="4560"/>
                  </a:lnTo>
                  <a:cubicBezTo>
                    <a:pt x="10169" y="4465"/>
                    <a:pt x="10086" y="4393"/>
                    <a:pt x="10002" y="4393"/>
                  </a:cubicBezTo>
                  <a:lnTo>
                    <a:pt x="9895" y="4393"/>
                  </a:lnTo>
                  <a:lnTo>
                    <a:pt x="9895" y="3870"/>
                  </a:lnTo>
                  <a:cubicBezTo>
                    <a:pt x="10074" y="3715"/>
                    <a:pt x="10193" y="3429"/>
                    <a:pt x="10252" y="2977"/>
                  </a:cubicBezTo>
                  <a:cubicBezTo>
                    <a:pt x="10300" y="2643"/>
                    <a:pt x="10300" y="2346"/>
                    <a:pt x="10300" y="2310"/>
                  </a:cubicBezTo>
                  <a:lnTo>
                    <a:pt x="10300" y="1464"/>
                  </a:lnTo>
                  <a:cubicBezTo>
                    <a:pt x="10300" y="1203"/>
                    <a:pt x="10086" y="1000"/>
                    <a:pt x="9835" y="1000"/>
                  </a:cubicBezTo>
                  <a:lnTo>
                    <a:pt x="9824" y="1000"/>
                  </a:lnTo>
                  <a:cubicBezTo>
                    <a:pt x="9776" y="1000"/>
                    <a:pt x="9728" y="1000"/>
                    <a:pt x="9693" y="1012"/>
                  </a:cubicBezTo>
                  <a:lnTo>
                    <a:pt x="9693" y="750"/>
                  </a:lnTo>
                  <a:cubicBezTo>
                    <a:pt x="9693" y="500"/>
                    <a:pt x="9478" y="286"/>
                    <a:pt x="9228" y="286"/>
                  </a:cubicBezTo>
                  <a:lnTo>
                    <a:pt x="9216" y="286"/>
                  </a:lnTo>
                  <a:cubicBezTo>
                    <a:pt x="9157" y="286"/>
                    <a:pt x="9109" y="298"/>
                    <a:pt x="9062" y="321"/>
                  </a:cubicBezTo>
                  <a:cubicBezTo>
                    <a:pt x="9002" y="143"/>
                    <a:pt x="8823" y="0"/>
                    <a:pt x="86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51"/>
            <p:cNvSpPr/>
            <p:nvPr/>
          </p:nvSpPr>
          <p:spPr>
            <a:xfrm>
              <a:off x="8116024" y="3221804"/>
              <a:ext cx="14036" cy="10280"/>
            </a:xfrm>
            <a:custGeom>
              <a:avLst/>
              <a:gdLst/>
              <a:ahLst/>
              <a:cxnLst/>
              <a:rect l="l" t="t" r="r" b="b"/>
              <a:pathLst>
                <a:path w="441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274" y="322"/>
                  </a:lnTo>
                  <a:cubicBezTo>
                    <a:pt x="369" y="322"/>
                    <a:pt x="441" y="251"/>
                    <a:pt x="441" y="167"/>
                  </a:cubicBezTo>
                  <a:cubicBezTo>
                    <a:pt x="441" y="72"/>
                    <a:pt x="369" y="1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51"/>
            <p:cNvSpPr/>
            <p:nvPr/>
          </p:nvSpPr>
          <p:spPr>
            <a:xfrm>
              <a:off x="8097818" y="3221804"/>
              <a:ext cx="14068" cy="10280"/>
            </a:xfrm>
            <a:custGeom>
              <a:avLst/>
              <a:gdLst/>
              <a:ahLst/>
              <a:cxnLst/>
              <a:rect l="l" t="t" r="r" b="b"/>
              <a:pathLst>
                <a:path w="442" h="323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87" y="322"/>
                  </a:lnTo>
                  <a:cubicBezTo>
                    <a:pt x="370" y="322"/>
                    <a:pt x="441" y="251"/>
                    <a:pt x="441" y="167"/>
                  </a:cubicBezTo>
                  <a:cubicBezTo>
                    <a:pt x="441" y="72"/>
                    <a:pt x="370" y="1"/>
                    <a:pt x="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51"/>
            <p:cNvSpPr/>
            <p:nvPr/>
          </p:nvSpPr>
          <p:spPr>
            <a:xfrm>
              <a:off x="8156190" y="2951621"/>
              <a:ext cx="14036" cy="10630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286" y="334"/>
                  </a:lnTo>
                  <a:cubicBezTo>
                    <a:pt x="369" y="334"/>
                    <a:pt x="441" y="262"/>
                    <a:pt x="441" y="167"/>
                  </a:cubicBezTo>
                  <a:cubicBezTo>
                    <a:pt x="441" y="72"/>
                    <a:pt x="369" y="0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51"/>
            <p:cNvSpPr/>
            <p:nvPr/>
          </p:nvSpPr>
          <p:spPr>
            <a:xfrm>
              <a:off x="8173982" y="2952385"/>
              <a:ext cx="14450" cy="10248"/>
            </a:xfrm>
            <a:custGeom>
              <a:avLst/>
              <a:gdLst/>
              <a:ahLst/>
              <a:cxnLst/>
              <a:rect l="l" t="t" r="r" b="b"/>
              <a:pathLst>
                <a:path w="4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287" y="322"/>
                  </a:lnTo>
                  <a:cubicBezTo>
                    <a:pt x="382" y="322"/>
                    <a:pt x="453" y="250"/>
                    <a:pt x="453" y="155"/>
                  </a:cubicBezTo>
                  <a:cubicBezTo>
                    <a:pt x="453" y="72"/>
                    <a:pt x="382" y="0"/>
                    <a:pt x="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2" name="Google Shape;4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96350" y="302992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5909" y="4251309"/>
            <a:ext cx="875027" cy="892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228" y="4608574"/>
            <a:ext cx="1344325" cy="11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7175" y="-19835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77725" y="317141"/>
            <a:ext cx="704744" cy="7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5703" y="-279401"/>
            <a:ext cx="1344325" cy="116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68"/>
          <p:cNvSpPr txBox="1">
            <a:spLocks noGrp="1"/>
          </p:cNvSpPr>
          <p:nvPr>
            <p:ph type="title"/>
          </p:nvPr>
        </p:nvSpPr>
        <p:spPr>
          <a:xfrm>
            <a:off x="2552780" y="2716297"/>
            <a:ext cx="4390800" cy="13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MODELO DE NEGOCIO</a:t>
            </a:r>
            <a:endParaRPr dirty="0"/>
          </a:p>
        </p:txBody>
      </p:sp>
      <p:pic>
        <p:nvPicPr>
          <p:cNvPr id="874" name="Google Shape;87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2375" y="-18261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398500" y="138337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7575" y="386975"/>
            <a:ext cx="2685800" cy="2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85820">
            <a:off x="1084050" y="986125"/>
            <a:ext cx="1797025" cy="169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94775" y="1899425"/>
            <a:ext cx="588600" cy="6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85800" y="1130450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820239">
            <a:off x="1084050" y="2410313"/>
            <a:ext cx="1797024" cy="1872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2849632">
            <a:off x="2147917" y="218615"/>
            <a:ext cx="1775044" cy="160052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ubtítulo 4">
            <a:extLst>
              <a:ext uri="{FF2B5EF4-FFF2-40B4-BE49-F238E27FC236}">
                <a16:creationId xmlns:a16="http://schemas.microsoft.com/office/drawing/2014/main" id="{61E58A38-E5DC-47AA-A949-49ECD6215D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A natureza cria, o </a:t>
            </a:r>
            <a:r>
              <a:rPr lang="pt-BR" dirty="0" err="1"/>
              <a:t>Biotech</a:t>
            </a:r>
            <a:r>
              <a:rPr lang="pt-BR" dirty="0"/>
              <a:t> Agro melhora.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7" name="Google Shape;887;p69"/>
          <p:cNvCxnSpPr>
            <a:cxnSpLocks/>
            <a:stCxn id="888" idx="2"/>
          </p:cNvCxnSpPr>
          <p:nvPr/>
        </p:nvCxnSpPr>
        <p:spPr>
          <a:xfrm flipV="1">
            <a:off x="611397" y="2951871"/>
            <a:ext cx="7107142" cy="41588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86" name="Google Shape;88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2075" y="3162925"/>
            <a:ext cx="3571874" cy="3555501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69"/>
          <p:cNvSpPr/>
          <p:nvPr/>
        </p:nvSpPr>
        <p:spPr>
          <a:xfrm>
            <a:off x="611397" y="2667959"/>
            <a:ext cx="651000" cy="6510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69"/>
          <p:cNvSpPr txBox="1">
            <a:spLocks noGrp="1"/>
          </p:cNvSpPr>
          <p:nvPr>
            <p:ph type="title"/>
          </p:nvPr>
        </p:nvSpPr>
        <p:spPr>
          <a:xfrm>
            <a:off x="381006" y="586036"/>
            <a:ext cx="4190994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>
                <a:solidFill>
                  <a:schemeClr val="lt1"/>
                </a:solidFill>
              </a:rPr>
              <a:t>MODELO DE NEGOCIO</a:t>
            </a:r>
            <a:endParaRPr sz="3400" dirty="0">
              <a:solidFill>
                <a:schemeClr val="lt1"/>
              </a:solidFill>
            </a:endParaRPr>
          </a:p>
        </p:txBody>
      </p:sp>
      <p:sp>
        <p:nvSpPr>
          <p:cNvPr id="893" name="Google Shape;893;p69"/>
          <p:cNvSpPr txBox="1">
            <a:spLocks noGrp="1"/>
          </p:cNvSpPr>
          <p:nvPr>
            <p:ph type="subTitle" idx="4294967295"/>
          </p:nvPr>
        </p:nvSpPr>
        <p:spPr>
          <a:xfrm>
            <a:off x="67626" y="3828675"/>
            <a:ext cx="1725600" cy="8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 dirty="0"/>
              <a:t>Visita t</a:t>
            </a:r>
            <a:r>
              <a:rPr lang="pt-BR" sz="1400" dirty="0"/>
              <a:t>é</a:t>
            </a:r>
            <a:r>
              <a:rPr lang="en" sz="1400" dirty="0"/>
              <a:t>cnica de um Agr</a:t>
            </a:r>
            <a:r>
              <a:rPr lang="pt-BR" sz="1400" dirty="0"/>
              <a:t>ô</a:t>
            </a:r>
            <a:r>
              <a:rPr lang="en" sz="1400" dirty="0"/>
              <a:t>n</a:t>
            </a:r>
            <a:r>
              <a:rPr lang="pt-BR" sz="1400" dirty="0" err="1"/>
              <a:t>omo</a:t>
            </a:r>
            <a:endParaRPr sz="1400" dirty="0"/>
          </a:p>
        </p:txBody>
      </p:sp>
      <p:sp>
        <p:nvSpPr>
          <p:cNvPr id="894" name="Google Shape;894;p69"/>
          <p:cNvSpPr txBox="1">
            <a:spLocks noGrp="1"/>
          </p:cNvSpPr>
          <p:nvPr>
            <p:ph type="subTitle" idx="4294967295"/>
          </p:nvPr>
        </p:nvSpPr>
        <p:spPr>
          <a:xfrm>
            <a:off x="-130944" y="3460933"/>
            <a:ext cx="212274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 dirty="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VISITA T</a:t>
            </a:r>
            <a:r>
              <a:rPr lang="pt-BR" sz="1900" dirty="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É</a:t>
            </a:r>
            <a:r>
              <a:rPr lang="en" sz="1900" dirty="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CNICA</a:t>
            </a:r>
            <a:endParaRPr sz="1900" dirty="0"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895" name="Google Shape;895;p69"/>
          <p:cNvSpPr txBox="1">
            <a:spLocks noGrp="1"/>
          </p:cNvSpPr>
          <p:nvPr>
            <p:ph type="subTitle" idx="4294967295"/>
          </p:nvPr>
        </p:nvSpPr>
        <p:spPr>
          <a:xfrm>
            <a:off x="1485236" y="1876430"/>
            <a:ext cx="2402902" cy="7801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400" dirty="0"/>
              <a:t>Fornecimento</a:t>
            </a:r>
            <a:r>
              <a:rPr lang="en" sz="1400" dirty="0"/>
              <a:t> de insumos espec</a:t>
            </a:r>
            <a:r>
              <a:rPr lang="pt-BR" sz="1400" dirty="0"/>
              <a:t>í</a:t>
            </a:r>
            <a:r>
              <a:rPr lang="en" sz="1400" dirty="0"/>
              <a:t>ficos para cada produtor</a:t>
            </a:r>
            <a:endParaRPr sz="1400" dirty="0"/>
          </a:p>
        </p:txBody>
      </p:sp>
      <p:sp>
        <p:nvSpPr>
          <p:cNvPr id="896" name="Google Shape;896;p69"/>
          <p:cNvSpPr txBox="1">
            <a:spLocks noGrp="1"/>
          </p:cNvSpPr>
          <p:nvPr>
            <p:ph type="subTitle" idx="4294967295"/>
          </p:nvPr>
        </p:nvSpPr>
        <p:spPr>
          <a:xfrm>
            <a:off x="1822537" y="1546567"/>
            <a:ext cx="17283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 dirty="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INSUMOS</a:t>
            </a:r>
            <a:endParaRPr sz="1900" dirty="0"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897" name="Google Shape;897;p69"/>
          <p:cNvSpPr txBox="1">
            <a:spLocks noGrp="1"/>
          </p:cNvSpPr>
          <p:nvPr>
            <p:ph type="subTitle" idx="4294967295"/>
          </p:nvPr>
        </p:nvSpPr>
        <p:spPr>
          <a:xfrm>
            <a:off x="3415511" y="3729150"/>
            <a:ext cx="2002085" cy="8051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400" dirty="0"/>
              <a:t>Fornecimento</a:t>
            </a:r>
            <a:r>
              <a:rPr lang="en" sz="1400" dirty="0"/>
              <a:t> de rações enrriquecidas para cada produtor</a:t>
            </a:r>
            <a:endParaRPr sz="1400" dirty="0"/>
          </a:p>
        </p:txBody>
      </p:sp>
      <p:sp>
        <p:nvSpPr>
          <p:cNvPr id="898" name="Google Shape;898;p69"/>
          <p:cNvSpPr txBox="1">
            <a:spLocks noGrp="1"/>
          </p:cNvSpPr>
          <p:nvPr>
            <p:ph type="subTitle" idx="4294967295"/>
          </p:nvPr>
        </p:nvSpPr>
        <p:spPr>
          <a:xfrm>
            <a:off x="3529090" y="3350559"/>
            <a:ext cx="17283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 dirty="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RAÇÕES</a:t>
            </a:r>
            <a:endParaRPr sz="1900" dirty="0"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899" name="Google Shape;899;p69"/>
          <p:cNvSpPr txBox="1">
            <a:spLocks noGrp="1"/>
          </p:cNvSpPr>
          <p:nvPr>
            <p:ph type="subTitle" idx="4294967295"/>
          </p:nvPr>
        </p:nvSpPr>
        <p:spPr>
          <a:xfrm>
            <a:off x="5181429" y="2017067"/>
            <a:ext cx="1806807" cy="5910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 dirty="0"/>
              <a:t>Transporte de cargas vivas</a:t>
            </a:r>
            <a:endParaRPr sz="1400" dirty="0"/>
          </a:p>
        </p:txBody>
      </p:sp>
      <p:sp>
        <p:nvSpPr>
          <p:cNvPr id="900" name="Google Shape;900;p69"/>
          <p:cNvSpPr txBox="1">
            <a:spLocks noGrp="1"/>
          </p:cNvSpPr>
          <p:nvPr>
            <p:ph type="subTitle" idx="4294967295"/>
          </p:nvPr>
        </p:nvSpPr>
        <p:spPr>
          <a:xfrm>
            <a:off x="5180080" y="1635325"/>
            <a:ext cx="1728300" cy="3078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 dirty="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T</a:t>
            </a:r>
            <a:r>
              <a:rPr lang="pt-BR" sz="1900" dirty="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R</a:t>
            </a:r>
            <a:r>
              <a:rPr lang="en" sz="1900" dirty="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ANSPORTE</a:t>
            </a:r>
            <a:endParaRPr sz="1900" dirty="0"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901" name="Google Shape;901;p69"/>
          <p:cNvGrpSpPr/>
          <p:nvPr/>
        </p:nvGrpSpPr>
        <p:grpSpPr>
          <a:xfrm>
            <a:off x="776190" y="2820650"/>
            <a:ext cx="318721" cy="345615"/>
            <a:chOff x="2216956" y="1510503"/>
            <a:chExt cx="318721" cy="345615"/>
          </a:xfrm>
        </p:grpSpPr>
        <p:sp>
          <p:nvSpPr>
            <p:cNvPr id="902" name="Google Shape;902;p69"/>
            <p:cNvSpPr/>
            <p:nvPr/>
          </p:nvSpPr>
          <p:spPr>
            <a:xfrm>
              <a:off x="2386724" y="1510503"/>
              <a:ext cx="142524" cy="151594"/>
            </a:xfrm>
            <a:custGeom>
              <a:avLst/>
              <a:gdLst/>
              <a:ahLst/>
              <a:cxnLst/>
              <a:rect l="l" t="t" r="r" b="b"/>
              <a:pathLst>
                <a:path w="4478" h="4763" extrusionOk="0">
                  <a:moveTo>
                    <a:pt x="2315" y="1"/>
                  </a:moveTo>
                  <a:cubicBezTo>
                    <a:pt x="2179" y="1"/>
                    <a:pt x="2042" y="13"/>
                    <a:pt x="1906" y="36"/>
                  </a:cubicBezTo>
                  <a:cubicBezTo>
                    <a:pt x="1334" y="155"/>
                    <a:pt x="846" y="488"/>
                    <a:pt x="513" y="964"/>
                  </a:cubicBezTo>
                  <a:cubicBezTo>
                    <a:pt x="1" y="1738"/>
                    <a:pt x="25" y="2727"/>
                    <a:pt x="572" y="3465"/>
                  </a:cubicBezTo>
                  <a:lnTo>
                    <a:pt x="537" y="4596"/>
                  </a:lnTo>
                  <a:cubicBezTo>
                    <a:pt x="537" y="4655"/>
                    <a:pt x="560" y="4703"/>
                    <a:pt x="608" y="4727"/>
                  </a:cubicBezTo>
                  <a:cubicBezTo>
                    <a:pt x="632" y="4739"/>
                    <a:pt x="667" y="4763"/>
                    <a:pt x="691" y="4763"/>
                  </a:cubicBezTo>
                  <a:cubicBezTo>
                    <a:pt x="727" y="4763"/>
                    <a:pt x="739" y="4763"/>
                    <a:pt x="775" y="4739"/>
                  </a:cubicBezTo>
                  <a:lnTo>
                    <a:pt x="1799" y="4263"/>
                  </a:lnTo>
                  <a:cubicBezTo>
                    <a:pt x="1980" y="4308"/>
                    <a:pt x="2163" y="4331"/>
                    <a:pt x="2344" y="4331"/>
                  </a:cubicBezTo>
                  <a:cubicBezTo>
                    <a:pt x="3055" y="4331"/>
                    <a:pt x="3734" y="3986"/>
                    <a:pt x="4132" y="3370"/>
                  </a:cubicBezTo>
                  <a:cubicBezTo>
                    <a:pt x="4323" y="3096"/>
                    <a:pt x="4430" y="2774"/>
                    <a:pt x="4477" y="2453"/>
                  </a:cubicBezTo>
                  <a:cubicBezTo>
                    <a:pt x="4477" y="2358"/>
                    <a:pt x="4418" y="2274"/>
                    <a:pt x="4335" y="2262"/>
                  </a:cubicBezTo>
                  <a:cubicBezTo>
                    <a:pt x="4320" y="2259"/>
                    <a:pt x="4307" y="2257"/>
                    <a:pt x="4294" y="2257"/>
                  </a:cubicBezTo>
                  <a:cubicBezTo>
                    <a:pt x="4219" y="2257"/>
                    <a:pt x="4164" y="2312"/>
                    <a:pt x="4144" y="2393"/>
                  </a:cubicBezTo>
                  <a:cubicBezTo>
                    <a:pt x="4120" y="2667"/>
                    <a:pt x="4013" y="2941"/>
                    <a:pt x="3846" y="3179"/>
                  </a:cubicBezTo>
                  <a:cubicBezTo>
                    <a:pt x="3504" y="3697"/>
                    <a:pt x="2932" y="3992"/>
                    <a:pt x="2326" y="3992"/>
                  </a:cubicBezTo>
                  <a:cubicBezTo>
                    <a:pt x="2151" y="3992"/>
                    <a:pt x="1974" y="3968"/>
                    <a:pt x="1799" y="3917"/>
                  </a:cubicBezTo>
                  <a:cubicBezTo>
                    <a:pt x="1789" y="3914"/>
                    <a:pt x="1779" y="3913"/>
                    <a:pt x="1770" y="3913"/>
                  </a:cubicBezTo>
                  <a:cubicBezTo>
                    <a:pt x="1744" y="3913"/>
                    <a:pt x="1718" y="3924"/>
                    <a:pt x="1691" y="3941"/>
                  </a:cubicBezTo>
                  <a:lnTo>
                    <a:pt x="858" y="4322"/>
                  </a:lnTo>
                  <a:lnTo>
                    <a:pt x="906" y="3405"/>
                  </a:lnTo>
                  <a:cubicBezTo>
                    <a:pt x="906" y="3358"/>
                    <a:pt x="894" y="3334"/>
                    <a:pt x="870" y="3298"/>
                  </a:cubicBezTo>
                  <a:cubicBezTo>
                    <a:pt x="370" y="2679"/>
                    <a:pt x="334" y="1798"/>
                    <a:pt x="787" y="1131"/>
                  </a:cubicBezTo>
                  <a:cubicBezTo>
                    <a:pt x="1048" y="714"/>
                    <a:pt x="1489" y="441"/>
                    <a:pt x="1965" y="333"/>
                  </a:cubicBezTo>
                  <a:cubicBezTo>
                    <a:pt x="2084" y="313"/>
                    <a:pt x="2203" y="303"/>
                    <a:pt x="2321" y="303"/>
                  </a:cubicBezTo>
                  <a:cubicBezTo>
                    <a:pt x="2686" y="303"/>
                    <a:pt x="3040" y="403"/>
                    <a:pt x="3346" y="619"/>
                  </a:cubicBezTo>
                  <a:cubicBezTo>
                    <a:pt x="3763" y="905"/>
                    <a:pt x="4049" y="1322"/>
                    <a:pt x="4132" y="1822"/>
                  </a:cubicBezTo>
                  <a:cubicBezTo>
                    <a:pt x="4143" y="1909"/>
                    <a:pt x="4224" y="1966"/>
                    <a:pt x="4292" y="1966"/>
                  </a:cubicBezTo>
                  <a:cubicBezTo>
                    <a:pt x="4298" y="1966"/>
                    <a:pt x="4305" y="1966"/>
                    <a:pt x="4311" y="1965"/>
                  </a:cubicBezTo>
                  <a:cubicBezTo>
                    <a:pt x="4406" y="1941"/>
                    <a:pt x="4466" y="1857"/>
                    <a:pt x="4442" y="1786"/>
                  </a:cubicBezTo>
                  <a:cubicBezTo>
                    <a:pt x="4347" y="1203"/>
                    <a:pt x="4013" y="714"/>
                    <a:pt x="3525" y="369"/>
                  </a:cubicBezTo>
                  <a:cubicBezTo>
                    <a:pt x="3164" y="117"/>
                    <a:pt x="2742" y="1"/>
                    <a:pt x="23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69"/>
            <p:cNvSpPr/>
            <p:nvPr/>
          </p:nvSpPr>
          <p:spPr>
            <a:xfrm>
              <a:off x="2423102" y="1541185"/>
              <a:ext cx="77723" cy="77723"/>
            </a:xfrm>
            <a:custGeom>
              <a:avLst/>
              <a:gdLst/>
              <a:ahLst/>
              <a:cxnLst/>
              <a:rect l="l" t="t" r="r" b="b"/>
              <a:pathLst>
                <a:path w="2442" h="2442" extrusionOk="0">
                  <a:moveTo>
                    <a:pt x="1084" y="346"/>
                  </a:moveTo>
                  <a:lnTo>
                    <a:pt x="1084" y="1215"/>
                  </a:lnTo>
                  <a:cubicBezTo>
                    <a:pt x="1084" y="1310"/>
                    <a:pt x="1168" y="1382"/>
                    <a:pt x="1251" y="1382"/>
                  </a:cubicBezTo>
                  <a:lnTo>
                    <a:pt x="2132" y="1382"/>
                  </a:lnTo>
                  <a:cubicBezTo>
                    <a:pt x="2037" y="1786"/>
                    <a:pt x="1668" y="2108"/>
                    <a:pt x="1239" y="2108"/>
                  </a:cubicBezTo>
                  <a:cubicBezTo>
                    <a:pt x="751" y="2108"/>
                    <a:pt x="346" y="1715"/>
                    <a:pt x="346" y="1215"/>
                  </a:cubicBezTo>
                  <a:cubicBezTo>
                    <a:pt x="346" y="774"/>
                    <a:pt x="656" y="417"/>
                    <a:pt x="1084" y="346"/>
                  </a:cubicBezTo>
                  <a:close/>
                  <a:moveTo>
                    <a:pt x="1215" y="0"/>
                  </a:moveTo>
                  <a:cubicBezTo>
                    <a:pt x="548" y="0"/>
                    <a:pt x="1" y="548"/>
                    <a:pt x="1" y="1215"/>
                  </a:cubicBezTo>
                  <a:cubicBezTo>
                    <a:pt x="1" y="1894"/>
                    <a:pt x="548" y="2441"/>
                    <a:pt x="1215" y="2441"/>
                  </a:cubicBezTo>
                  <a:cubicBezTo>
                    <a:pt x="1894" y="2441"/>
                    <a:pt x="2442" y="1894"/>
                    <a:pt x="2442" y="1215"/>
                  </a:cubicBezTo>
                  <a:cubicBezTo>
                    <a:pt x="2442" y="1120"/>
                    <a:pt x="2370" y="1060"/>
                    <a:pt x="2275" y="1060"/>
                  </a:cubicBezTo>
                  <a:lnTo>
                    <a:pt x="1382" y="1060"/>
                  </a:lnTo>
                  <a:lnTo>
                    <a:pt x="1382" y="167"/>
                  </a:lnTo>
                  <a:cubicBezTo>
                    <a:pt x="1382" y="72"/>
                    <a:pt x="1310" y="0"/>
                    <a:pt x="1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69"/>
            <p:cNvSpPr/>
            <p:nvPr/>
          </p:nvSpPr>
          <p:spPr>
            <a:xfrm>
              <a:off x="2216956" y="1538543"/>
              <a:ext cx="318721" cy="317575"/>
            </a:xfrm>
            <a:custGeom>
              <a:avLst/>
              <a:gdLst/>
              <a:ahLst/>
              <a:cxnLst/>
              <a:rect l="l" t="t" r="r" b="b"/>
              <a:pathLst>
                <a:path w="10014" h="9978" extrusionOk="0">
                  <a:moveTo>
                    <a:pt x="3787" y="1191"/>
                  </a:moveTo>
                  <a:lnTo>
                    <a:pt x="4763" y="2179"/>
                  </a:lnTo>
                  <a:cubicBezTo>
                    <a:pt x="5347" y="2762"/>
                    <a:pt x="5466" y="3667"/>
                    <a:pt x="5037" y="4382"/>
                  </a:cubicBezTo>
                  <a:cubicBezTo>
                    <a:pt x="4989" y="4441"/>
                    <a:pt x="5001" y="4525"/>
                    <a:pt x="5061" y="4572"/>
                  </a:cubicBezTo>
                  <a:lnTo>
                    <a:pt x="5394" y="4906"/>
                  </a:lnTo>
                  <a:cubicBezTo>
                    <a:pt x="5423" y="4934"/>
                    <a:pt x="5465" y="4950"/>
                    <a:pt x="5507" y="4950"/>
                  </a:cubicBezTo>
                  <a:cubicBezTo>
                    <a:pt x="5534" y="4950"/>
                    <a:pt x="5561" y="4943"/>
                    <a:pt x="5585" y="4929"/>
                  </a:cubicBezTo>
                  <a:cubicBezTo>
                    <a:pt x="5873" y="4756"/>
                    <a:pt x="6191" y="4673"/>
                    <a:pt x="6506" y="4673"/>
                  </a:cubicBezTo>
                  <a:cubicBezTo>
                    <a:pt x="6972" y="4673"/>
                    <a:pt x="7432" y="4855"/>
                    <a:pt x="7787" y="5203"/>
                  </a:cubicBezTo>
                  <a:lnTo>
                    <a:pt x="8776" y="6179"/>
                  </a:lnTo>
                  <a:lnTo>
                    <a:pt x="6228" y="8727"/>
                  </a:lnTo>
                  <a:lnTo>
                    <a:pt x="5239" y="7751"/>
                  </a:lnTo>
                  <a:cubicBezTo>
                    <a:pt x="5025" y="7525"/>
                    <a:pt x="4870" y="7251"/>
                    <a:pt x="4787" y="6953"/>
                  </a:cubicBezTo>
                  <a:cubicBezTo>
                    <a:pt x="4644" y="6477"/>
                    <a:pt x="4728" y="5965"/>
                    <a:pt x="4978" y="5548"/>
                  </a:cubicBezTo>
                  <a:cubicBezTo>
                    <a:pt x="5025" y="5489"/>
                    <a:pt x="5001" y="5394"/>
                    <a:pt x="4942" y="5346"/>
                  </a:cubicBezTo>
                  <a:lnTo>
                    <a:pt x="4620" y="5025"/>
                  </a:lnTo>
                  <a:cubicBezTo>
                    <a:pt x="4589" y="4993"/>
                    <a:pt x="4541" y="4977"/>
                    <a:pt x="4495" y="4977"/>
                  </a:cubicBezTo>
                  <a:cubicBezTo>
                    <a:pt x="4472" y="4977"/>
                    <a:pt x="4450" y="4981"/>
                    <a:pt x="4430" y="4989"/>
                  </a:cubicBezTo>
                  <a:cubicBezTo>
                    <a:pt x="4137" y="5164"/>
                    <a:pt x="3815" y="5250"/>
                    <a:pt x="3496" y="5250"/>
                  </a:cubicBezTo>
                  <a:cubicBezTo>
                    <a:pt x="3034" y="5250"/>
                    <a:pt x="2579" y="5072"/>
                    <a:pt x="2227" y="4727"/>
                  </a:cubicBezTo>
                  <a:lnTo>
                    <a:pt x="1239" y="3739"/>
                  </a:lnTo>
                  <a:lnTo>
                    <a:pt x="3787" y="1191"/>
                  </a:lnTo>
                  <a:close/>
                  <a:moveTo>
                    <a:pt x="9288" y="6120"/>
                  </a:moveTo>
                  <a:lnTo>
                    <a:pt x="9633" y="6465"/>
                  </a:lnTo>
                  <a:lnTo>
                    <a:pt x="6513" y="9585"/>
                  </a:lnTo>
                  <a:lnTo>
                    <a:pt x="6168" y="9251"/>
                  </a:lnTo>
                  <a:lnTo>
                    <a:pt x="9109" y="6299"/>
                  </a:lnTo>
                  <a:lnTo>
                    <a:pt x="9288" y="6120"/>
                  </a:lnTo>
                  <a:close/>
                  <a:moveTo>
                    <a:pt x="3525" y="0"/>
                  </a:moveTo>
                  <a:cubicBezTo>
                    <a:pt x="3489" y="0"/>
                    <a:pt x="3442" y="24"/>
                    <a:pt x="3406" y="48"/>
                  </a:cubicBezTo>
                  <a:lnTo>
                    <a:pt x="2180" y="1286"/>
                  </a:lnTo>
                  <a:cubicBezTo>
                    <a:pt x="2120" y="1346"/>
                    <a:pt x="2120" y="1453"/>
                    <a:pt x="2180" y="1512"/>
                  </a:cubicBezTo>
                  <a:cubicBezTo>
                    <a:pt x="2209" y="1542"/>
                    <a:pt x="2248" y="1557"/>
                    <a:pt x="2287" y="1557"/>
                  </a:cubicBezTo>
                  <a:cubicBezTo>
                    <a:pt x="2325" y="1557"/>
                    <a:pt x="2364" y="1542"/>
                    <a:pt x="2394" y="1512"/>
                  </a:cubicBezTo>
                  <a:lnTo>
                    <a:pt x="3525" y="381"/>
                  </a:lnTo>
                  <a:lnTo>
                    <a:pt x="3870" y="715"/>
                  </a:lnTo>
                  <a:lnTo>
                    <a:pt x="3692" y="893"/>
                  </a:lnTo>
                  <a:lnTo>
                    <a:pt x="929" y="3667"/>
                  </a:lnTo>
                  <a:lnTo>
                    <a:pt x="751" y="3846"/>
                  </a:lnTo>
                  <a:lnTo>
                    <a:pt x="406" y="3501"/>
                  </a:lnTo>
                  <a:lnTo>
                    <a:pt x="1953" y="1953"/>
                  </a:lnTo>
                  <a:cubicBezTo>
                    <a:pt x="2013" y="1893"/>
                    <a:pt x="2013" y="1786"/>
                    <a:pt x="1953" y="1727"/>
                  </a:cubicBezTo>
                  <a:cubicBezTo>
                    <a:pt x="1924" y="1697"/>
                    <a:pt x="1882" y="1682"/>
                    <a:pt x="1840" y="1682"/>
                  </a:cubicBezTo>
                  <a:cubicBezTo>
                    <a:pt x="1799" y="1682"/>
                    <a:pt x="1757" y="1697"/>
                    <a:pt x="1727" y="1727"/>
                  </a:cubicBezTo>
                  <a:lnTo>
                    <a:pt x="60" y="3393"/>
                  </a:lnTo>
                  <a:cubicBezTo>
                    <a:pt x="1" y="3453"/>
                    <a:pt x="1" y="3560"/>
                    <a:pt x="60" y="3620"/>
                  </a:cubicBezTo>
                  <a:lnTo>
                    <a:pt x="632" y="4191"/>
                  </a:lnTo>
                  <a:cubicBezTo>
                    <a:pt x="656" y="4215"/>
                    <a:pt x="703" y="4227"/>
                    <a:pt x="751" y="4227"/>
                  </a:cubicBezTo>
                  <a:cubicBezTo>
                    <a:pt x="787" y="4227"/>
                    <a:pt x="834" y="4215"/>
                    <a:pt x="870" y="4191"/>
                  </a:cubicBezTo>
                  <a:lnTo>
                    <a:pt x="1048" y="4013"/>
                  </a:lnTo>
                  <a:lnTo>
                    <a:pt x="2025" y="4989"/>
                  </a:lnTo>
                  <a:cubicBezTo>
                    <a:pt x="2430" y="5394"/>
                    <a:pt x="2971" y="5607"/>
                    <a:pt x="3517" y="5607"/>
                  </a:cubicBezTo>
                  <a:cubicBezTo>
                    <a:pt x="3854" y="5607"/>
                    <a:pt x="4192" y="5526"/>
                    <a:pt x="4501" y="5358"/>
                  </a:cubicBezTo>
                  <a:lnTo>
                    <a:pt x="4644" y="5513"/>
                  </a:lnTo>
                  <a:cubicBezTo>
                    <a:pt x="4394" y="5989"/>
                    <a:pt x="4335" y="6537"/>
                    <a:pt x="4477" y="7061"/>
                  </a:cubicBezTo>
                  <a:cubicBezTo>
                    <a:pt x="4573" y="7406"/>
                    <a:pt x="4763" y="7727"/>
                    <a:pt x="5013" y="7977"/>
                  </a:cubicBezTo>
                  <a:lnTo>
                    <a:pt x="6001" y="8966"/>
                  </a:lnTo>
                  <a:lnTo>
                    <a:pt x="5823" y="9144"/>
                  </a:lnTo>
                  <a:cubicBezTo>
                    <a:pt x="5763" y="9204"/>
                    <a:pt x="5763" y="9311"/>
                    <a:pt x="5823" y="9370"/>
                  </a:cubicBezTo>
                  <a:lnTo>
                    <a:pt x="6394" y="9930"/>
                  </a:lnTo>
                  <a:cubicBezTo>
                    <a:pt x="6418" y="9966"/>
                    <a:pt x="6466" y="9978"/>
                    <a:pt x="6513" y="9978"/>
                  </a:cubicBezTo>
                  <a:cubicBezTo>
                    <a:pt x="6549" y="9978"/>
                    <a:pt x="6585" y="9966"/>
                    <a:pt x="6633" y="9930"/>
                  </a:cubicBezTo>
                  <a:lnTo>
                    <a:pt x="9978" y="6584"/>
                  </a:lnTo>
                  <a:cubicBezTo>
                    <a:pt x="10014" y="6525"/>
                    <a:pt x="10014" y="6418"/>
                    <a:pt x="9966" y="6358"/>
                  </a:cubicBezTo>
                  <a:lnTo>
                    <a:pt x="9395" y="5798"/>
                  </a:lnTo>
                  <a:cubicBezTo>
                    <a:pt x="9365" y="5769"/>
                    <a:pt x="9323" y="5754"/>
                    <a:pt x="9282" y="5754"/>
                  </a:cubicBezTo>
                  <a:cubicBezTo>
                    <a:pt x="9240" y="5754"/>
                    <a:pt x="9198" y="5769"/>
                    <a:pt x="9169" y="5798"/>
                  </a:cubicBezTo>
                  <a:lnTo>
                    <a:pt x="8990" y="5977"/>
                  </a:lnTo>
                  <a:lnTo>
                    <a:pt x="8014" y="4989"/>
                  </a:lnTo>
                  <a:cubicBezTo>
                    <a:pt x="7609" y="4585"/>
                    <a:pt x="7069" y="4375"/>
                    <a:pt x="6524" y="4375"/>
                  </a:cubicBezTo>
                  <a:cubicBezTo>
                    <a:pt x="6186" y="4375"/>
                    <a:pt x="5847" y="4456"/>
                    <a:pt x="5537" y="4620"/>
                  </a:cubicBezTo>
                  <a:lnTo>
                    <a:pt x="5394" y="4465"/>
                  </a:lnTo>
                  <a:cubicBezTo>
                    <a:pt x="5823" y="3655"/>
                    <a:pt x="5668" y="2655"/>
                    <a:pt x="5013" y="2000"/>
                  </a:cubicBezTo>
                  <a:lnTo>
                    <a:pt x="4037" y="1012"/>
                  </a:lnTo>
                  <a:lnTo>
                    <a:pt x="4216" y="834"/>
                  </a:lnTo>
                  <a:cubicBezTo>
                    <a:pt x="4275" y="774"/>
                    <a:pt x="4275" y="679"/>
                    <a:pt x="4216" y="619"/>
                  </a:cubicBezTo>
                  <a:lnTo>
                    <a:pt x="3644" y="48"/>
                  </a:lnTo>
                  <a:cubicBezTo>
                    <a:pt x="3620" y="24"/>
                    <a:pt x="3573" y="0"/>
                    <a:pt x="3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69"/>
            <p:cNvSpPr/>
            <p:nvPr/>
          </p:nvSpPr>
          <p:spPr>
            <a:xfrm>
              <a:off x="2275327" y="1662448"/>
              <a:ext cx="100066" cy="39434"/>
            </a:xfrm>
            <a:custGeom>
              <a:avLst/>
              <a:gdLst/>
              <a:ahLst/>
              <a:cxnLst/>
              <a:rect l="l" t="t" r="r" b="b"/>
              <a:pathLst>
                <a:path w="3144" h="1239" extrusionOk="0">
                  <a:moveTo>
                    <a:pt x="2632" y="310"/>
                  </a:moveTo>
                  <a:lnTo>
                    <a:pt x="2560" y="417"/>
                  </a:lnTo>
                  <a:cubicBezTo>
                    <a:pt x="2298" y="739"/>
                    <a:pt x="1953" y="917"/>
                    <a:pt x="1596" y="929"/>
                  </a:cubicBezTo>
                  <a:cubicBezTo>
                    <a:pt x="1239" y="929"/>
                    <a:pt x="905" y="774"/>
                    <a:pt x="643" y="477"/>
                  </a:cubicBezTo>
                  <a:cubicBezTo>
                    <a:pt x="643" y="477"/>
                    <a:pt x="584" y="393"/>
                    <a:pt x="512" y="310"/>
                  </a:cubicBezTo>
                  <a:close/>
                  <a:moveTo>
                    <a:pt x="179" y="0"/>
                  </a:moveTo>
                  <a:cubicBezTo>
                    <a:pt x="119" y="0"/>
                    <a:pt x="60" y="24"/>
                    <a:pt x="36" y="84"/>
                  </a:cubicBezTo>
                  <a:cubicBezTo>
                    <a:pt x="0" y="143"/>
                    <a:pt x="12" y="203"/>
                    <a:pt x="48" y="251"/>
                  </a:cubicBezTo>
                  <a:cubicBezTo>
                    <a:pt x="155" y="370"/>
                    <a:pt x="369" y="667"/>
                    <a:pt x="393" y="667"/>
                  </a:cubicBezTo>
                  <a:cubicBezTo>
                    <a:pt x="703" y="1036"/>
                    <a:pt x="1119" y="1239"/>
                    <a:pt x="1560" y="1239"/>
                  </a:cubicBezTo>
                  <a:lnTo>
                    <a:pt x="1596" y="1239"/>
                  </a:lnTo>
                  <a:cubicBezTo>
                    <a:pt x="2060" y="1215"/>
                    <a:pt x="2489" y="1001"/>
                    <a:pt x="2810" y="596"/>
                  </a:cubicBezTo>
                  <a:lnTo>
                    <a:pt x="3096" y="239"/>
                  </a:lnTo>
                  <a:cubicBezTo>
                    <a:pt x="3132" y="203"/>
                    <a:pt x="3144" y="143"/>
                    <a:pt x="3108" y="84"/>
                  </a:cubicBezTo>
                  <a:cubicBezTo>
                    <a:pt x="3084" y="24"/>
                    <a:pt x="3024" y="0"/>
                    <a:pt x="29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69"/>
            <p:cNvSpPr/>
            <p:nvPr/>
          </p:nvSpPr>
          <p:spPr>
            <a:xfrm>
              <a:off x="2371192" y="1745422"/>
              <a:ext cx="101211" cy="60663"/>
            </a:xfrm>
            <a:custGeom>
              <a:avLst/>
              <a:gdLst/>
              <a:ahLst/>
              <a:cxnLst/>
              <a:rect l="l" t="t" r="r" b="b"/>
              <a:pathLst>
                <a:path w="3180" h="1906" extrusionOk="0">
                  <a:moveTo>
                    <a:pt x="155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513"/>
                    <a:pt x="239" y="787"/>
                    <a:pt x="274" y="834"/>
                  </a:cubicBezTo>
                  <a:lnTo>
                    <a:pt x="1298" y="1858"/>
                  </a:lnTo>
                  <a:cubicBezTo>
                    <a:pt x="1334" y="1882"/>
                    <a:pt x="1382" y="1906"/>
                    <a:pt x="1429" y="1906"/>
                  </a:cubicBezTo>
                  <a:cubicBezTo>
                    <a:pt x="1465" y="1906"/>
                    <a:pt x="1501" y="1882"/>
                    <a:pt x="1548" y="1858"/>
                  </a:cubicBezTo>
                  <a:lnTo>
                    <a:pt x="3120" y="275"/>
                  </a:lnTo>
                  <a:cubicBezTo>
                    <a:pt x="3168" y="215"/>
                    <a:pt x="3180" y="156"/>
                    <a:pt x="3156" y="96"/>
                  </a:cubicBezTo>
                  <a:cubicBezTo>
                    <a:pt x="3120" y="37"/>
                    <a:pt x="3060" y="1"/>
                    <a:pt x="3001" y="1"/>
                  </a:cubicBezTo>
                  <a:lnTo>
                    <a:pt x="1584" y="1"/>
                  </a:lnTo>
                  <a:cubicBezTo>
                    <a:pt x="1501" y="1"/>
                    <a:pt x="1429" y="72"/>
                    <a:pt x="1429" y="156"/>
                  </a:cubicBezTo>
                  <a:cubicBezTo>
                    <a:pt x="1429" y="251"/>
                    <a:pt x="1501" y="322"/>
                    <a:pt x="1584" y="322"/>
                  </a:cubicBezTo>
                  <a:lnTo>
                    <a:pt x="2620" y="322"/>
                  </a:lnTo>
                  <a:lnTo>
                    <a:pt x="1429" y="1513"/>
                  </a:lnTo>
                  <a:lnTo>
                    <a:pt x="513" y="608"/>
                  </a:lnTo>
                  <a:cubicBezTo>
                    <a:pt x="501" y="596"/>
                    <a:pt x="393" y="489"/>
                    <a:pt x="358" y="322"/>
                  </a:cubicBezTo>
                  <a:lnTo>
                    <a:pt x="965" y="322"/>
                  </a:lnTo>
                  <a:cubicBezTo>
                    <a:pt x="1048" y="322"/>
                    <a:pt x="1132" y="251"/>
                    <a:pt x="1132" y="156"/>
                  </a:cubicBezTo>
                  <a:cubicBezTo>
                    <a:pt x="1132" y="72"/>
                    <a:pt x="1048" y="1"/>
                    <a:pt x="9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1C69FC5D-3E79-4796-B2BC-F7BCFF72D835}"/>
              </a:ext>
            </a:extLst>
          </p:cNvPr>
          <p:cNvGrpSpPr/>
          <p:nvPr/>
        </p:nvGrpSpPr>
        <p:grpSpPr>
          <a:xfrm>
            <a:off x="2347547" y="2667959"/>
            <a:ext cx="651000" cy="651000"/>
            <a:chOff x="2588216" y="2404415"/>
            <a:chExt cx="651000" cy="651000"/>
          </a:xfrm>
        </p:grpSpPr>
        <p:sp>
          <p:nvSpPr>
            <p:cNvPr id="890" name="Google Shape;890;p69"/>
            <p:cNvSpPr/>
            <p:nvPr/>
          </p:nvSpPr>
          <p:spPr>
            <a:xfrm>
              <a:off x="2588216" y="2404415"/>
              <a:ext cx="651000" cy="6510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7" name="Google Shape;907;p69"/>
            <p:cNvGrpSpPr/>
            <p:nvPr/>
          </p:nvGrpSpPr>
          <p:grpSpPr>
            <a:xfrm>
              <a:off x="2771592" y="2554099"/>
              <a:ext cx="284251" cy="351694"/>
              <a:chOff x="3576626" y="1975821"/>
              <a:chExt cx="284251" cy="351694"/>
            </a:xfrm>
          </p:grpSpPr>
          <p:sp>
            <p:nvSpPr>
              <p:cNvPr id="908" name="Google Shape;908;p69"/>
              <p:cNvSpPr/>
              <p:nvPr/>
            </p:nvSpPr>
            <p:spPr>
              <a:xfrm>
                <a:off x="3576626" y="2145971"/>
                <a:ext cx="284251" cy="181544"/>
              </a:xfrm>
              <a:custGeom>
                <a:avLst/>
                <a:gdLst/>
                <a:ahLst/>
                <a:cxnLst/>
                <a:rect l="l" t="t" r="r" b="b"/>
                <a:pathLst>
                  <a:path w="8931" h="5704" extrusionOk="0">
                    <a:moveTo>
                      <a:pt x="3001" y="346"/>
                    </a:moveTo>
                    <a:cubicBezTo>
                      <a:pt x="3096" y="346"/>
                      <a:pt x="3179" y="370"/>
                      <a:pt x="3263" y="453"/>
                    </a:cubicBezTo>
                    <a:cubicBezTo>
                      <a:pt x="3334" y="525"/>
                      <a:pt x="3358" y="608"/>
                      <a:pt x="3358" y="703"/>
                    </a:cubicBezTo>
                    <a:lnTo>
                      <a:pt x="3358" y="1132"/>
                    </a:lnTo>
                    <a:cubicBezTo>
                      <a:pt x="3358" y="1311"/>
                      <a:pt x="3263" y="1477"/>
                      <a:pt x="3096" y="1584"/>
                    </a:cubicBezTo>
                    <a:cubicBezTo>
                      <a:pt x="3048" y="1608"/>
                      <a:pt x="3025" y="1656"/>
                      <a:pt x="3025" y="1715"/>
                    </a:cubicBezTo>
                    <a:lnTo>
                      <a:pt x="3025" y="1894"/>
                    </a:lnTo>
                    <a:lnTo>
                      <a:pt x="2644" y="1894"/>
                    </a:lnTo>
                    <a:lnTo>
                      <a:pt x="2644" y="1715"/>
                    </a:lnTo>
                    <a:cubicBezTo>
                      <a:pt x="2644" y="1656"/>
                      <a:pt x="2620" y="1608"/>
                      <a:pt x="2572" y="1584"/>
                    </a:cubicBezTo>
                    <a:cubicBezTo>
                      <a:pt x="2405" y="1489"/>
                      <a:pt x="2310" y="1311"/>
                      <a:pt x="2310" y="1132"/>
                    </a:cubicBezTo>
                    <a:lnTo>
                      <a:pt x="2310" y="703"/>
                    </a:lnTo>
                    <a:cubicBezTo>
                      <a:pt x="2310" y="513"/>
                      <a:pt x="2465" y="346"/>
                      <a:pt x="2667" y="346"/>
                    </a:cubicBezTo>
                    <a:close/>
                    <a:moveTo>
                      <a:pt x="6096" y="346"/>
                    </a:moveTo>
                    <a:cubicBezTo>
                      <a:pt x="6192" y="346"/>
                      <a:pt x="6275" y="370"/>
                      <a:pt x="6358" y="453"/>
                    </a:cubicBezTo>
                    <a:cubicBezTo>
                      <a:pt x="6430" y="525"/>
                      <a:pt x="6454" y="608"/>
                      <a:pt x="6454" y="703"/>
                    </a:cubicBezTo>
                    <a:lnTo>
                      <a:pt x="6454" y="1132"/>
                    </a:lnTo>
                    <a:cubicBezTo>
                      <a:pt x="6454" y="1311"/>
                      <a:pt x="6370" y="1477"/>
                      <a:pt x="6192" y="1584"/>
                    </a:cubicBezTo>
                    <a:cubicBezTo>
                      <a:pt x="6144" y="1608"/>
                      <a:pt x="6120" y="1656"/>
                      <a:pt x="6120" y="1715"/>
                    </a:cubicBezTo>
                    <a:lnTo>
                      <a:pt x="6120" y="1894"/>
                    </a:lnTo>
                    <a:lnTo>
                      <a:pt x="5739" y="1894"/>
                    </a:lnTo>
                    <a:lnTo>
                      <a:pt x="5739" y="1715"/>
                    </a:lnTo>
                    <a:cubicBezTo>
                      <a:pt x="5739" y="1656"/>
                      <a:pt x="5715" y="1608"/>
                      <a:pt x="5668" y="1584"/>
                    </a:cubicBezTo>
                    <a:cubicBezTo>
                      <a:pt x="5501" y="1489"/>
                      <a:pt x="5406" y="1311"/>
                      <a:pt x="5406" y="1132"/>
                    </a:cubicBezTo>
                    <a:lnTo>
                      <a:pt x="5406" y="703"/>
                    </a:lnTo>
                    <a:cubicBezTo>
                      <a:pt x="5406" y="513"/>
                      <a:pt x="5561" y="346"/>
                      <a:pt x="5763" y="346"/>
                    </a:cubicBezTo>
                    <a:close/>
                    <a:moveTo>
                      <a:pt x="1453" y="2061"/>
                    </a:moveTo>
                    <a:cubicBezTo>
                      <a:pt x="1548" y="2061"/>
                      <a:pt x="1632" y="2084"/>
                      <a:pt x="1715" y="2156"/>
                    </a:cubicBezTo>
                    <a:cubicBezTo>
                      <a:pt x="1786" y="2239"/>
                      <a:pt x="1810" y="2323"/>
                      <a:pt x="1810" y="2418"/>
                    </a:cubicBezTo>
                    <a:lnTo>
                      <a:pt x="1810" y="2846"/>
                    </a:lnTo>
                    <a:cubicBezTo>
                      <a:pt x="1810" y="3037"/>
                      <a:pt x="1715" y="3204"/>
                      <a:pt x="1548" y="3287"/>
                    </a:cubicBezTo>
                    <a:cubicBezTo>
                      <a:pt x="1501" y="3323"/>
                      <a:pt x="1477" y="3370"/>
                      <a:pt x="1477" y="3430"/>
                    </a:cubicBezTo>
                    <a:lnTo>
                      <a:pt x="1477" y="3608"/>
                    </a:lnTo>
                    <a:lnTo>
                      <a:pt x="1096" y="3608"/>
                    </a:lnTo>
                    <a:lnTo>
                      <a:pt x="1096" y="3430"/>
                    </a:lnTo>
                    <a:cubicBezTo>
                      <a:pt x="1096" y="3370"/>
                      <a:pt x="1072" y="3323"/>
                      <a:pt x="1024" y="3287"/>
                    </a:cubicBezTo>
                    <a:cubicBezTo>
                      <a:pt x="858" y="3204"/>
                      <a:pt x="762" y="3025"/>
                      <a:pt x="762" y="2846"/>
                    </a:cubicBezTo>
                    <a:lnTo>
                      <a:pt x="762" y="2418"/>
                    </a:lnTo>
                    <a:cubicBezTo>
                      <a:pt x="762" y="2215"/>
                      <a:pt x="917" y="2061"/>
                      <a:pt x="1120" y="2061"/>
                    </a:cubicBezTo>
                    <a:close/>
                    <a:moveTo>
                      <a:pt x="4549" y="2061"/>
                    </a:moveTo>
                    <a:cubicBezTo>
                      <a:pt x="4644" y="2061"/>
                      <a:pt x="4727" y="2084"/>
                      <a:pt x="4810" y="2156"/>
                    </a:cubicBezTo>
                    <a:cubicBezTo>
                      <a:pt x="4882" y="2239"/>
                      <a:pt x="4906" y="2323"/>
                      <a:pt x="4906" y="2418"/>
                    </a:cubicBezTo>
                    <a:lnTo>
                      <a:pt x="4906" y="2846"/>
                    </a:lnTo>
                    <a:cubicBezTo>
                      <a:pt x="4906" y="3025"/>
                      <a:pt x="4810" y="3204"/>
                      <a:pt x="4644" y="3287"/>
                    </a:cubicBezTo>
                    <a:cubicBezTo>
                      <a:pt x="4596" y="3323"/>
                      <a:pt x="4572" y="3370"/>
                      <a:pt x="4572" y="3430"/>
                    </a:cubicBezTo>
                    <a:lnTo>
                      <a:pt x="4572" y="3608"/>
                    </a:lnTo>
                    <a:lnTo>
                      <a:pt x="4191" y="3608"/>
                    </a:lnTo>
                    <a:lnTo>
                      <a:pt x="4191" y="3430"/>
                    </a:lnTo>
                    <a:cubicBezTo>
                      <a:pt x="4191" y="3370"/>
                      <a:pt x="4168" y="3323"/>
                      <a:pt x="4120" y="3287"/>
                    </a:cubicBezTo>
                    <a:cubicBezTo>
                      <a:pt x="3953" y="3204"/>
                      <a:pt x="3858" y="3025"/>
                      <a:pt x="3858" y="2846"/>
                    </a:cubicBezTo>
                    <a:lnTo>
                      <a:pt x="3858" y="2418"/>
                    </a:lnTo>
                    <a:cubicBezTo>
                      <a:pt x="3858" y="2215"/>
                      <a:pt x="4013" y="2061"/>
                      <a:pt x="4215" y="2061"/>
                    </a:cubicBezTo>
                    <a:close/>
                    <a:moveTo>
                      <a:pt x="7668" y="2061"/>
                    </a:moveTo>
                    <a:cubicBezTo>
                      <a:pt x="7751" y="2061"/>
                      <a:pt x="7847" y="2084"/>
                      <a:pt x="7918" y="2156"/>
                    </a:cubicBezTo>
                    <a:cubicBezTo>
                      <a:pt x="7989" y="2239"/>
                      <a:pt x="8025" y="2323"/>
                      <a:pt x="8025" y="2418"/>
                    </a:cubicBezTo>
                    <a:lnTo>
                      <a:pt x="8025" y="2846"/>
                    </a:lnTo>
                    <a:cubicBezTo>
                      <a:pt x="8001" y="3025"/>
                      <a:pt x="7918" y="3204"/>
                      <a:pt x="7751" y="3287"/>
                    </a:cubicBezTo>
                    <a:cubicBezTo>
                      <a:pt x="7704" y="3323"/>
                      <a:pt x="7680" y="3370"/>
                      <a:pt x="7680" y="3430"/>
                    </a:cubicBezTo>
                    <a:lnTo>
                      <a:pt x="7680" y="3608"/>
                    </a:lnTo>
                    <a:lnTo>
                      <a:pt x="7311" y="3608"/>
                    </a:lnTo>
                    <a:lnTo>
                      <a:pt x="7311" y="3430"/>
                    </a:lnTo>
                    <a:cubicBezTo>
                      <a:pt x="7311" y="3370"/>
                      <a:pt x="7275" y="3323"/>
                      <a:pt x="7227" y="3287"/>
                    </a:cubicBezTo>
                    <a:cubicBezTo>
                      <a:pt x="7073" y="3204"/>
                      <a:pt x="6966" y="3025"/>
                      <a:pt x="6966" y="2846"/>
                    </a:cubicBezTo>
                    <a:lnTo>
                      <a:pt x="6966" y="2418"/>
                    </a:lnTo>
                    <a:cubicBezTo>
                      <a:pt x="6966" y="2215"/>
                      <a:pt x="7132" y="2061"/>
                      <a:pt x="7323" y="2061"/>
                    </a:cubicBezTo>
                    <a:close/>
                    <a:moveTo>
                      <a:pt x="5787" y="1"/>
                    </a:moveTo>
                    <a:cubicBezTo>
                      <a:pt x="5418" y="1"/>
                      <a:pt x="5120" y="310"/>
                      <a:pt x="5120" y="691"/>
                    </a:cubicBezTo>
                    <a:lnTo>
                      <a:pt x="5120" y="1120"/>
                    </a:lnTo>
                    <a:cubicBezTo>
                      <a:pt x="5120" y="1382"/>
                      <a:pt x="5251" y="1644"/>
                      <a:pt x="5465" y="1799"/>
                    </a:cubicBezTo>
                    <a:lnTo>
                      <a:pt x="5465" y="1953"/>
                    </a:lnTo>
                    <a:lnTo>
                      <a:pt x="5180" y="2073"/>
                    </a:lnTo>
                    <a:cubicBezTo>
                      <a:pt x="5144" y="2025"/>
                      <a:pt x="5120" y="1977"/>
                      <a:pt x="5072" y="1942"/>
                    </a:cubicBezTo>
                    <a:cubicBezTo>
                      <a:pt x="4941" y="1799"/>
                      <a:pt x="4775" y="1739"/>
                      <a:pt x="4596" y="1739"/>
                    </a:cubicBezTo>
                    <a:lnTo>
                      <a:pt x="4251" y="1739"/>
                    </a:lnTo>
                    <a:cubicBezTo>
                      <a:pt x="4001" y="1739"/>
                      <a:pt x="3798" y="1882"/>
                      <a:pt x="3679" y="2073"/>
                    </a:cubicBezTo>
                    <a:lnTo>
                      <a:pt x="3394" y="1953"/>
                    </a:lnTo>
                    <a:lnTo>
                      <a:pt x="3394" y="1799"/>
                    </a:lnTo>
                    <a:cubicBezTo>
                      <a:pt x="3596" y="1644"/>
                      <a:pt x="3739" y="1382"/>
                      <a:pt x="3739" y="1120"/>
                    </a:cubicBezTo>
                    <a:lnTo>
                      <a:pt x="3739" y="691"/>
                    </a:lnTo>
                    <a:cubicBezTo>
                      <a:pt x="3739" y="513"/>
                      <a:pt x="3656" y="334"/>
                      <a:pt x="3537" y="215"/>
                    </a:cubicBezTo>
                    <a:cubicBezTo>
                      <a:pt x="3406" y="72"/>
                      <a:pt x="3239" y="13"/>
                      <a:pt x="3060" y="13"/>
                    </a:cubicBezTo>
                    <a:lnTo>
                      <a:pt x="2727" y="13"/>
                    </a:lnTo>
                    <a:cubicBezTo>
                      <a:pt x="2346" y="13"/>
                      <a:pt x="2048" y="334"/>
                      <a:pt x="2048" y="703"/>
                    </a:cubicBezTo>
                    <a:lnTo>
                      <a:pt x="2048" y="1132"/>
                    </a:lnTo>
                    <a:cubicBezTo>
                      <a:pt x="2048" y="1406"/>
                      <a:pt x="2191" y="1656"/>
                      <a:pt x="2394" y="1822"/>
                    </a:cubicBezTo>
                    <a:lnTo>
                      <a:pt x="2394" y="1965"/>
                    </a:lnTo>
                    <a:lnTo>
                      <a:pt x="2108" y="2084"/>
                    </a:lnTo>
                    <a:cubicBezTo>
                      <a:pt x="2084" y="2037"/>
                      <a:pt x="2048" y="2001"/>
                      <a:pt x="2013" y="1953"/>
                    </a:cubicBezTo>
                    <a:cubicBezTo>
                      <a:pt x="1870" y="1822"/>
                      <a:pt x="1715" y="1763"/>
                      <a:pt x="1536" y="1763"/>
                    </a:cubicBezTo>
                    <a:lnTo>
                      <a:pt x="1191" y="1763"/>
                    </a:lnTo>
                    <a:cubicBezTo>
                      <a:pt x="822" y="1763"/>
                      <a:pt x="524" y="2073"/>
                      <a:pt x="524" y="2442"/>
                    </a:cubicBezTo>
                    <a:lnTo>
                      <a:pt x="524" y="2870"/>
                    </a:lnTo>
                    <a:cubicBezTo>
                      <a:pt x="524" y="3144"/>
                      <a:pt x="655" y="3394"/>
                      <a:pt x="858" y="3561"/>
                    </a:cubicBezTo>
                    <a:lnTo>
                      <a:pt x="858" y="3704"/>
                    </a:lnTo>
                    <a:lnTo>
                      <a:pt x="429" y="3882"/>
                    </a:lnTo>
                    <a:cubicBezTo>
                      <a:pt x="179" y="3989"/>
                      <a:pt x="0" y="4239"/>
                      <a:pt x="0" y="4513"/>
                    </a:cubicBezTo>
                    <a:lnTo>
                      <a:pt x="0" y="5537"/>
                    </a:lnTo>
                    <a:cubicBezTo>
                      <a:pt x="0" y="5632"/>
                      <a:pt x="72" y="5704"/>
                      <a:pt x="167" y="5704"/>
                    </a:cubicBezTo>
                    <a:cubicBezTo>
                      <a:pt x="250" y="5704"/>
                      <a:pt x="322" y="5632"/>
                      <a:pt x="322" y="5537"/>
                    </a:cubicBezTo>
                    <a:lnTo>
                      <a:pt x="322" y="4513"/>
                    </a:lnTo>
                    <a:cubicBezTo>
                      <a:pt x="322" y="4358"/>
                      <a:pt x="417" y="4228"/>
                      <a:pt x="548" y="4180"/>
                    </a:cubicBezTo>
                    <a:lnTo>
                      <a:pt x="1060" y="3977"/>
                    </a:lnTo>
                    <a:lnTo>
                      <a:pt x="1679" y="3977"/>
                    </a:lnTo>
                    <a:lnTo>
                      <a:pt x="2191" y="4180"/>
                    </a:lnTo>
                    <a:cubicBezTo>
                      <a:pt x="2322" y="4239"/>
                      <a:pt x="2405" y="4358"/>
                      <a:pt x="2405" y="4513"/>
                    </a:cubicBezTo>
                    <a:lnTo>
                      <a:pt x="2405" y="5537"/>
                    </a:lnTo>
                    <a:cubicBezTo>
                      <a:pt x="2405" y="5632"/>
                      <a:pt x="2489" y="5704"/>
                      <a:pt x="2572" y="5704"/>
                    </a:cubicBezTo>
                    <a:cubicBezTo>
                      <a:pt x="2667" y="5704"/>
                      <a:pt x="2739" y="5632"/>
                      <a:pt x="2739" y="5537"/>
                    </a:cubicBezTo>
                    <a:lnTo>
                      <a:pt x="2739" y="4513"/>
                    </a:lnTo>
                    <a:cubicBezTo>
                      <a:pt x="2739" y="4228"/>
                      <a:pt x="2572" y="3989"/>
                      <a:pt x="2310" y="3882"/>
                    </a:cubicBezTo>
                    <a:lnTo>
                      <a:pt x="1870" y="3704"/>
                    </a:lnTo>
                    <a:lnTo>
                      <a:pt x="1870" y="3561"/>
                    </a:lnTo>
                    <a:cubicBezTo>
                      <a:pt x="2084" y="3394"/>
                      <a:pt x="2215" y="3144"/>
                      <a:pt x="2215" y="2870"/>
                    </a:cubicBezTo>
                    <a:lnTo>
                      <a:pt x="2215" y="2442"/>
                    </a:lnTo>
                    <a:lnTo>
                      <a:pt x="2215" y="2418"/>
                    </a:lnTo>
                    <a:lnTo>
                      <a:pt x="2608" y="2263"/>
                    </a:lnTo>
                    <a:lnTo>
                      <a:pt x="3227" y="2263"/>
                    </a:lnTo>
                    <a:lnTo>
                      <a:pt x="3620" y="2418"/>
                    </a:lnTo>
                    <a:lnTo>
                      <a:pt x="3620" y="2442"/>
                    </a:lnTo>
                    <a:lnTo>
                      <a:pt x="3620" y="2870"/>
                    </a:lnTo>
                    <a:cubicBezTo>
                      <a:pt x="3620" y="3144"/>
                      <a:pt x="3751" y="3394"/>
                      <a:pt x="3953" y="3561"/>
                    </a:cubicBezTo>
                    <a:lnTo>
                      <a:pt x="3953" y="3704"/>
                    </a:lnTo>
                    <a:lnTo>
                      <a:pt x="3525" y="3882"/>
                    </a:lnTo>
                    <a:cubicBezTo>
                      <a:pt x="3275" y="3989"/>
                      <a:pt x="3096" y="4239"/>
                      <a:pt x="3096" y="4513"/>
                    </a:cubicBezTo>
                    <a:lnTo>
                      <a:pt x="3096" y="5537"/>
                    </a:lnTo>
                    <a:cubicBezTo>
                      <a:pt x="3096" y="5632"/>
                      <a:pt x="3167" y="5704"/>
                      <a:pt x="3263" y="5704"/>
                    </a:cubicBezTo>
                    <a:cubicBezTo>
                      <a:pt x="3346" y="5704"/>
                      <a:pt x="3417" y="5632"/>
                      <a:pt x="3417" y="5537"/>
                    </a:cubicBezTo>
                    <a:lnTo>
                      <a:pt x="3417" y="4513"/>
                    </a:lnTo>
                    <a:cubicBezTo>
                      <a:pt x="3417" y="4358"/>
                      <a:pt x="3513" y="4228"/>
                      <a:pt x="3644" y="4180"/>
                    </a:cubicBezTo>
                    <a:lnTo>
                      <a:pt x="4156" y="3977"/>
                    </a:lnTo>
                    <a:lnTo>
                      <a:pt x="4775" y="3977"/>
                    </a:lnTo>
                    <a:lnTo>
                      <a:pt x="5287" y="4180"/>
                    </a:lnTo>
                    <a:cubicBezTo>
                      <a:pt x="5418" y="4239"/>
                      <a:pt x="5501" y="4358"/>
                      <a:pt x="5501" y="4513"/>
                    </a:cubicBezTo>
                    <a:lnTo>
                      <a:pt x="5501" y="5537"/>
                    </a:lnTo>
                    <a:cubicBezTo>
                      <a:pt x="5501" y="5632"/>
                      <a:pt x="5584" y="5704"/>
                      <a:pt x="5668" y="5704"/>
                    </a:cubicBezTo>
                    <a:cubicBezTo>
                      <a:pt x="5763" y="5704"/>
                      <a:pt x="5834" y="5632"/>
                      <a:pt x="5834" y="5537"/>
                    </a:cubicBezTo>
                    <a:lnTo>
                      <a:pt x="5834" y="4513"/>
                    </a:lnTo>
                    <a:cubicBezTo>
                      <a:pt x="5834" y="4228"/>
                      <a:pt x="5668" y="3989"/>
                      <a:pt x="5406" y="3882"/>
                    </a:cubicBezTo>
                    <a:lnTo>
                      <a:pt x="4965" y="3704"/>
                    </a:lnTo>
                    <a:lnTo>
                      <a:pt x="4965" y="3561"/>
                    </a:lnTo>
                    <a:cubicBezTo>
                      <a:pt x="5180" y="3394"/>
                      <a:pt x="5311" y="3144"/>
                      <a:pt x="5311" y="2870"/>
                    </a:cubicBezTo>
                    <a:lnTo>
                      <a:pt x="5311" y="2442"/>
                    </a:lnTo>
                    <a:lnTo>
                      <a:pt x="5311" y="2418"/>
                    </a:lnTo>
                    <a:lnTo>
                      <a:pt x="5703" y="2263"/>
                    </a:lnTo>
                    <a:lnTo>
                      <a:pt x="6323" y="2263"/>
                    </a:lnTo>
                    <a:lnTo>
                      <a:pt x="6715" y="2418"/>
                    </a:lnTo>
                    <a:lnTo>
                      <a:pt x="6715" y="2442"/>
                    </a:lnTo>
                    <a:lnTo>
                      <a:pt x="6715" y="2870"/>
                    </a:lnTo>
                    <a:cubicBezTo>
                      <a:pt x="6715" y="3144"/>
                      <a:pt x="6846" y="3394"/>
                      <a:pt x="7049" y="3561"/>
                    </a:cubicBezTo>
                    <a:lnTo>
                      <a:pt x="7049" y="3704"/>
                    </a:lnTo>
                    <a:lnTo>
                      <a:pt x="6620" y="3882"/>
                    </a:lnTo>
                    <a:cubicBezTo>
                      <a:pt x="6370" y="3989"/>
                      <a:pt x="6192" y="4239"/>
                      <a:pt x="6192" y="4513"/>
                    </a:cubicBezTo>
                    <a:lnTo>
                      <a:pt x="6192" y="5537"/>
                    </a:lnTo>
                    <a:cubicBezTo>
                      <a:pt x="6192" y="5632"/>
                      <a:pt x="6263" y="5704"/>
                      <a:pt x="6358" y="5704"/>
                    </a:cubicBezTo>
                    <a:cubicBezTo>
                      <a:pt x="6442" y="5704"/>
                      <a:pt x="6513" y="5632"/>
                      <a:pt x="6513" y="5537"/>
                    </a:cubicBezTo>
                    <a:lnTo>
                      <a:pt x="6513" y="4513"/>
                    </a:lnTo>
                    <a:cubicBezTo>
                      <a:pt x="6513" y="4358"/>
                      <a:pt x="6608" y="4228"/>
                      <a:pt x="6739" y="4180"/>
                    </a:cubicBezTo>
                    <a:lnTo>
                      <a:pt x="7251" y="3977"/>
                    </a:lnTo>
                    <a:lnTo>
                      <a:pt x="7870" y="3977"/>
                    </a:lnTo>
                    <a:lnTo>
                      <a:pt x="8382" y="4180"/>
                    </a:lnTo>
                    <a:cubicBezTo>
                      <a:pt x="8513" y="4239"/>
                      <a:pt x="8597" y="4358"/>
                      <a:pt x="8597" y="4513"/>
                    </a:cubicBezTo>
                    <a:lnTo>
                      <a:pt x="8597" y="5537"/>
                    </a:lnTo>
                    <a:cubicBezTo>
                      <a:pt x="8597" y="5632"/>
                      <a:pt x="8680" y="5704"/>
                      <a:pt x="8763" y="5704"/>
                    </a:cubicBezTo>
                    <a:cubicBezTo>
                      <a:pt x="8859" y="5704"/>
                      <a:pt x="8930" y="5632"/>
                      <a:pt x="8930" y="5537"/>
                    </a:cubicBezTo>
                    <a:lnTo>
                      <a:pt x="8930" y="4513"/>
                    </a:lnTo>
                    <a:cubicBezTo>
                      <a:pt x="8859" y="4204"/>
                      <a:pt x="8680" y="3942"/>
                      <a:pt x="8418" y="3847"/>
                    </a:cubicBezTo>
                    <a:lnTo>
                      <a:pt x="7989" y="3668"/>
                    </a:lnTo>
                    <a:lnTo>
                      <a:pt x="7989" y="3513"/>
                    </a:lnTo>
                    <a:cubicBezTo>
                      <a:pt x="8204" y="3346"/>
                      <a:pt x="8335" y="3096"/>
                      <a:pt x="8335" y="2835"/>
                    </a:cubicBezTo>
                    <a:lnTo>
                      <a:pt x="8335" y="2394"/>
                    </a:lnTo>
                    <a:cubicBezTo>
                      <a:pt x="8335" y="2215"/>
                      <a:pt x="8263" y="2037"/>
                      <a:pt x="8144" y="1918"/>
                    </a:cubicBezTo>
                    <a:cubicBezTo>
                      <a:pt x="8001" y="1787"/>
                      <a:pt x="7847" y="1727"/>
                      <a:pt x="7668" y="1727"/>
                    </a:cubicBezTo>
                    <a:lnTo>
                      <a:pt x="7323" y="1727"/>
                    </a:lnTo>
                    <a:cubicBezTo>
                      <a:pt x="7073" y="1727"/>
                      <a:pt x="6858" y="1858"/>
                      <a:pt x="6739" y="2061"/>
                    </a:cubicBezTo>
                    <a:lnTo>
                      <a:pt x="6454" y="1942"/>
                    </a:lnTo>
                    <a:lnTo>
                      <a:pt x="6454" y="1787"/>
                    </a:lnTo>
                    <a:cubicBezTo>
                      <a:pt x="6668" y="1620"/>
                      <a:pt x="6799" y="1370"/>
                      <a:pt x="6799" y="1108"/>
                    </a:cubicBezTo>
                    <a:lnTo>
                      <a:pt x="6799" y="668"/>
                    </a:lnTo>
                    <a:cubicBezTo>
                      <a:pt x="6799" y="489"/>
                      <a:pt x="6727" y="310"/>
                      <a:pt x="6608" y="191"/>
                    </a:cubicBezTo>
                    <a:cubicBezTo>
                      <a:pt x="6477" y="60"/>
                      <a:pt x="6311" y="1"/>
                      <a:pt x="61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69"/>
              <p:cNvSpPr/>
              <p:nvPr/>
            </p:nvSpPr>
            <p:spPr>
              <a:xfrm>
                <a:off x="3656195" y="1975821"/>
                <a:ext cx="120149" cy="164134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5157" extrusionOk="0">
                    <a:moveTo>
                      <a:pt x="2049" y="334"/>
                    </a:moveTo>
                    <a:cubicBezTo>
                      <a:pt x="2239" y="334"/>
                      <a:pt x="2406" y="501"/>
                      <a:pt x="2406" y="691"/>
                    </a:cubicBezTo>
                    <a:lnTo>
                      <a:pt x="2406" y="1037"/>
                    </a:lnTo>
                    <a:cubicBezTo>
                      <a:pt x="2406" y="1334"/>
                      <a:pt x="2168" y="1549"/>
                      <a:pt x="1882" y="1549"/>
                    </a:cubicBezTo>
                    <a:cubicBezTo>
                      <a:pt x="1869" y="1550"/>
                      <a:pt x="1855" y="1550"/>
                      <a:pt x="1842" y="1550"/>
                    </a:cubicBezTo>
                    <a:cubicBezTo>
                      <a:pt x="1575" y="1550"/>
                      <a:pt x="1358" y="1321"/>
                      <a:pt x="1358" y="1037"/>
                    </a:cubicBezTo>
                    <a:lnTo>
                      <a:pt x="1358" y="691"/>
                    </a:lnTo>
                    <a:cubicBezTo>
                      <a:pt x="1358" y="501"/>
                      <a:pt x="1513" y="334"/>
                      <a:pt x="1715" y="334"/>
                    </a:cubicBezTo>
                    <a:close/>
                    <a:moveTo>
                      <a:pt x="2049" y="1870"/>
                    </a:moveTo>
                    <a:lnTo>
                      <a:pt x="2049" y="1965"/>
                    </a:lnTo>
                    <a:cubicBezTo>
                      <a:pt x="2072" y="2025"/>
                      <a:pt x="2084" y="2073"/>
                      <a:pt x="2108" y="2132"/>
                    </a:cubicBezTo>
                    <a:lnTo>
                      <a:pt x="1894" y="2358"/>
                    </a:lnTo>
                    <a:lnTo>
                      <a:pt x="1870" y="2358"/>
                    </a:lnTo>
                    <a:lnTo>
                      <a:pt x="1656" y="2132"/>
                    </a:lnTo>
                    <a:cubicBezTo>
                      <a:pt x="1679" y="2085"/>
                      <a:pt x="1691" y="2025"/>
                      <a:pt x="1691" y="1965"/>
                    </a:cubicBezTo>
                    <a:lnTo>
                      <a:pt x="1691" y="1870"/>
                    </a:lnTo>
                    <a:cubicBezTo>
                      <a:pt x="1751" y="1882"/>
                      <a:pt x="1810" y="1882"/>
                      <a:pt x="1870" y="1882"/>
                    </a:cubicBezTo>
                    <a:cubicBezTo>
                      <a:pt x="1929" y="1882"/>
                      <a:pt x="1989" y="1882"/>
                      <a:pt x="2049" y="1870"/>
                    </a:cubicBezTo>
                    <a:close/>
                    <a:moveTo>
                      <a:pt x="2382" y="2323"/>
                    </a:moveTo>
                    <a:lnTo>
                      <a:pt x="2668" y="2454"/>
                    </a:lnTo>
                    <a:cubicBezTo>
                      <a:pt x="2727" y="2489"/>
                      <a:pt x="2763" y="2549"/>
                      <a:pt x="2763" y="2620"/>
                    </a:cubicBezTo>
                    <a:lnTo>
                      <a:pt x="2763" y="2942"/>
                    </a:lnTo>
                    <a:lnTo>
                      <a:pt x="1025" y="2942"/>
                    </a:lnTo>
                    <a:lnTo>
                      <a:pt x="1025" y="2620"/>
                    </a:lnTo>
                    <a:lnTo>
                      <a:pt x="1013" y="2620"/>
                    </a:lnTo>
                    <a:cubicBezTo>
                      <a:pt x="1013" y="2549"/>
                      <a:pt x="1060" y="2489"/>
                      <a:pt x="1120" y="2454"/>
                    </a:cubicBezTo>
                    <a:lnTo>
                      <a:pt x="1394" y="2323"/>
                    </a:lnTo>
                    <a:lnTo>
                      <a:pt x="1656" y="2585"/>
                    </a:lnTo>
                    <a:cubicBezTo>
                      <a:pt x="1715" y="2632"/>
                      <a:pt x="1799" y="2680"/>
                      <a:pt x="1894" y="2680"/>
                    </a:cubicBezTo>
                    <a:cubicBezTo>
                      <a:pt x="1977" y="2680"/>
                      <a:pt x="2049" y="2656"/>
                      <a:pt x="2132" y="2585"/>
                    </a:cubicBezTo>
                    <a:lnTo>
                      <a:pt x="2382" y="2323"/>
                    </a:lnTo>
                    <a:close/>
                    <a:moveTo>
                      <a:pt x="3334" y="3263"/>
                    </a:moveTo>
                    <a:lnTo>
                      <a:pt x="3156" y="3632"/>
                    </a:lnTo>
                    <a:lnTo>
                      <a:pt x="596" y="3632"/>
                    </a:lnTo>
                    <a:lnTo>
                      <a:pt x="417" y="3263"/>
                    </a:lnTo>
                    <a:close/>
                    <a:moveTo>
                      <a:pt x="1715" y="1"/>
                    </a:moveTo>
                    <a:cubicBezTo>
                      <a:pt x="1334" y="1"/>
                      <a:pt x="1025" y="299"/>
                      <a:pt x="1025" y="691"/>
                    </a:cubicBezTo>
                    <a:lnTo>
                      <a:pt x="1025" y="1025"/>
                    </a:lnTo>
                    <a:cubicBezTo>
                      <a:pt x="1025" y="1311"/>
                      <a:pt x="1156" y="1549"/>
                      <a:pt x="1370" y="1715"/>
                    </a:cubicBezTo>
                    <a:lnTo>
                      <a:pt x="1370" y="1954"/>
                    </a:lnTo>
                    <a:lnTo>
                      <a:pt x="1370" y="1965"/>
                    </a:lnTo>
                    <a:lnTo>
                      <a:pt x="965" y="2180"/>
                    </a:lnTo>
                    <a:cubicBezTo>
                      <a:pt x="786" y="2263"/>
                      <a:pt x="679" y="2430"/>
                      <a:pt x="679" y="2620"/>
                    </a:cubicBezTo>
                    <a:lnTo>
                      <a:pt x="679" y="2942"/>
                    </a:lnTo>
                    <a:lnTo>
                      <a:pt x="155" y="2942"/>
                    </a:lnTo>
                    <a:cubicBezTo>
                      <a:pt x="96" y="2942"/>
                      <a:pt x="60" y="2966"/>
                      <a:pt x="24" y="3013"/>
                    </a:cubicBezTo>
                    <a:cubicBezTo>
                      <a:pt x="1" y="3061"/>
                      <a:pt x="1" y="3120"/>
                      <a:pt x="24" y="3180"/>
                    </a:cubicBezTo>
                    <a:lnTo>
                      <a:pt x="370" y="3859"/>
                    </a:lnTo>
                    <a:cubicBezTo>
                      <a:pt x="394" y="3918"/>
                      <a:pt x="453" y="3954"/>
                      <a:pt x="513" y="3954"/>
                    </a:cubicBezTo>
                    <a:lnTo>
                      <a:pt x="691" y="3954"/>
                    </a:lnTo>
                    <a:lnTo>
                      <a:pt x="691" y="4990"/>
                    </a:lnTo>
                    <a:cubicBezTo>
                      <a:pt x="691" y="5085"/>
                      <a:pt x="775" y="5156"/>
                      <a:pt x="858" y="5156"/>
                    </a:cubicBezTo>
                    <a:cubicBezTo>
                      <a:pt x="953" y="5156"/>
                      <a:pt x="1025" y="5085"/>
                      <a:pt x="1025" y="4990"/>
                    </a:cubicBezTo>
                    <a:lnTo>
                      <a:pt x="1025" y="3954"/>
                    </a:lnTo>
                    <a:lnTo>
                      <a:pt x="2763" y="3954"/>
                    </a:lnTo>
                    <a:lnTo>
                      <a:pt x="2763" y="4990"/>
                    </a:lnTo>
                    <a:cubicBezTo>
                      <a:pt x="2763" y="5085"/>
                      <a:pt x="2846" y="5156"/>
                      <a:pt x="2930" y="5156"/>
                    </a:cubicBezTo>
                    <a:cubicBezTo>
                      <a:pt x="3025" y="5156"/>
                      <a:pt x="3096" y="5085"/>
                      <a:pt x="3096" y="4990"/>
                    </a:cubicBezTo>
                    <a:lnTo>
                      <a:pt x="3096" y="3954"/>
                    </a:lnTo>
                    <a:lnTo>
                      <a:pt x="3275" y="3954"/>
                    </a:lnTo>
                    <a:cubicBezTo>
                      <a:pt x="3334" y="3954"/>
                      <a:pt x="3394" y="3918"/>
                      <a:pt x="3418" y="3859"/>
                    </a:cubicBezTo>
                    <a:lnTo>
                      <a:pt x="3763" y="3180"/>
                    </a:lnTo>
                    <a:cubicBezTo>
                      <a:pt x="3775" y="3132"/>
                      <a:pt x="3763" y="3073"/>
                      <a:pt x="3751" y="3013"/>
                    </a:cubicBezTo>
                    <a:cubicBezTo>
                      <a:pt x="3715" y="2966"/>
                      <a:pt x="3680" y="2942"/>
                      <a:pt x="3620" y="2942"/>
                    </a:cubicBezTo>
                    <a:lnTo>
                      <a:pt x="3084" y="2942"/>
                    </a:lnTo>
                    <a:lnTo>
                      <a:pt x="3084" y="2620"/>
                    </a:lnTo>
                    <a:cubicBezTo>
                      <a:pt x="3084" y="2430"/>
                      <a:pt x="2977" y="2251"/>
                      <a:pt x="2799" y="2180"/>
                    </a:cubicBezTo>
                    <a:lnTo>
                      <a:pt x="2394" y="1965"/>
                    </a:lnTo>
                    <a:lnTo>
                      <a:pt x="2394" y="1954"/>
                    </a:lnTo>
                    <a:lnTo>
                      <a:pt x="2394" y="1715"/>
                    </a:lnTo>
                    <a:cubicBezTo>
                      <a:pt x="2608" y="1561"/>
                      <a:pt x="2739" y="1311"/>
                      <a:pt x="2739" y="1025"/>
                    </a:cubicBezTo>
                    <a:lnTo>
                      <a:pt x="2739" y="691"/>
                    </a:lnTo>
                    <a:cubicBezTo>
                      <a:pt x="2739" y="310"/>
                      <a:pt x="2441" y="1"/>
                      <a:pt x="20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69"/>
              <p:cNvSpPr/>
              <p:nvPr/>
            </p:nvSpPr>
            <p:spPr>
              <a:xfrm>
                <a:off x="3700149" y="2113380"/>
                <a:ext cx="32241" cy="10280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323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22"/>
                      <a:pt x="167" y="322"/>
                    </a:cubicBezTo>
                    <a:lnTo>
                      <a:pt x="846" y="322"/>
                    </a:lnTo>
                    <a:cubicBezTo>
                      <a:pt x="941" y="322"/>
                      <a:pt x="1013" y="251"/>
                      <a:pt x="1013" y="168"/>
                    </a:cubicBezTo>
                    <a:cubicBezTo>
                      <a:pt x="1013" y="72"/>
                      <a:pt x="941" y="1"/>
                      <a:pt x="8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E8AB54F3-3087-4B3A-B19C-3718A629BD88}"/>
              </a:ext>
            </a:extLst>
          </p:cNvPr>
          <p:cNvGrpSpPr/>
          <p:nvPr/>
        </p:nvGrpSpPr>
        <p:grpSpPr>
          <a:xfrm>
            <a:off x="4093672" y="2638036"/>
            <a:ext cx="651000" cy="651000"/>
            <a:chOff x="4537016" y="2404415"/>
            <a:chExt cx="651000" cy="651000"/>
          </a:xfrm>
        </p:grpSpPr>
        <p:sp>
          <p:nvSpPr>
            <p:cNvPr id="891" name="Google Shape;891;p69"/>
            <p:cNvSpPr/>
            <p:nvPr/>
          </p:nvSpPr>
          <p:spPr>
            <a:xfrm>
              <a:off x="4537016" y="2404415"/>
              <a:ext cx="651000" cy="6510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1" name="Google Shape;911;p69"/>
            <p:cNvGrpSpPr/>
            <p:nvPr/>
          </p:nvGrpSpPr>
          <p:grpSpPr>
            <a:xfrm>
              <a:off x="4685547" y="2570475"/>
              <a:ext cx="353954" cy="318880"/>
              <a:chOff x="3988156" y="3380210"/>
              <a:chExt cx="353954" cy="318880"/>
            </a:xfrm>
          </p:grpSpPr>
          <p:sp>
            <p:nvSpPr>
              <p:cNvPr id="912" name="Google Shape;912;p69"/>
              <p:cNvSpPr/>
              <p:nvPr/>
            </p:nvSpPr>
            <p:spPr>
              <a:xfrm>
                <a:off x="4134053" y="3446156"/>
                <a:ext cx="28454" cy="49269"/>
              </a:xfrm>
              <a:custGeom>
                <a:avLst/>
                <a:gdLst/>
                <a:ahLst/>
                <a:cxnLst/>
                <a:rect l="l" t="t" r="r" b="b"/>
                <a:pathLst>
                  <a:path w="894" h="1548" extrusionOk="0">
                    <a:moveTo>
                      <a:pt x="417" y="286"/>
                    </a:moveTo>
                    <a:lnTo>
                      <a:pt x="417" y="572"/>
                    </a:lnTo>
                    <a:cubicBezTo>
                      <a:pt x="298" y="524"/>
                      <a:pt x="274" y="500"/>
                      <a:pt x="274" y="417"/>
                    </a:cubicBezTo>
                    <a:cubicBezTo>
                      <a:pt x="274" y="345"/>
                      <a:pt x="346" y="298"/>
                      <a:pt x="417" y="286"/>
                    </a:cubicBezTo>
                    <a:close/>
                    <a:moveTo>
                      <a:pt x="524" y="869"/>
                    </a:moveTo>
                    <a:cubicBezTo>
                      <a:pt x="643" y="917"/>
                      <a:pt x="655" y="976"/>
                      <a:pt x="655" y="1048"/>
                    </a:cubicBezTo>
                    <a:cubicBezTo>
                      <a:pt x="655" y="1119"/>
                      <a:pt x="596" y="1179"/>
                      <a:pt x="524" y="1191"/>
                    </a:cubicBezTo>
                    <a:lnTo>
                      <a:pt x="524" y="869"/>
                    </a:lnTo>
                    <a:close/>
                    <a:moveTo>
                      <a:pt x="477" y="0"/>
                    </a:moveTo>
                    <a:cubicBezTo>
                      <a:pt x="453" y="0"/>
                      <a:pt x="417" y="24"/>
                      <a:pt x="417" y="48"/>
                    </a:cubicBezTo>
                    <a:lnTo>
                      <a:pt x="417" y="107"/>
                    </a:lnTo>
                    <a:cubicBezTo>
                      <a:pt x="191" y="131"/>
                      <a:pt x="60" y="250"/>
                      <a:pt x="60" y="476"/>
                    </a:cubicBezTo>
                    <a:cubicBezTo>
                      <a:pt x="60" y="703"/>
                      <a:pt x="227" y="774"/>
                      <a:pt x="417" y="845"/>
                    </a:cubicBezTo>
                    <a:lnTo>
                      <a:pt x="417" y="1226"/>
                    </a:lnTo>
                    <a:cubicBezTo>
                      <a:pt x="310" y="1203"/>
                      <a:pt x="274" y="1179"/>
                      <a:pt x="179" y="1107"/>
                    </a:cubicBezTo>
                    <a:cubicBezTo>
                      <a:pt x="160" y="1093"/>
                      <a:pt x="143" y="1087"/>
                      <a:pt x="127" y="1087"/>
                    </a:cubicBezTo>
                    <a:cubicBezTo>
                      <a:pt x="101" y="1087"/>
                      <a:pt x="77" y="1102"/>
                      <a:pt x="48" y="1131"/>
                    </a:cubicBezTo>
                    <a:cubicBezTo>
                      <a:pt x="0" y="1191"/>
                      <a:pt x="0" y="1250"/>
                      <a:pt x="48" y="1298"/>
                    </a:cubicBezTo>
                    <a:cubicBezTo>
                      <a:pt x="120" y="1405"/>
                      <a:pt x="274" y="1453"/>
                      <a:pt x="417" y="1453"/>
                    </a:cubicBezTo>
                    <a:lnTo>
                      <a:pt x="417" y="1512"/>
                    </a:lnTo>
                    <a:cubicBezTo>
                      <a:pt x="417" y="1536"/>
                      <a:pt x="453" y="1548"/>
                      <a:pt x="477" y="1548"/>
                    </a:cubicBezTo>
                    <a:cubicBezTo>
                      <a:pt x="512" y="1548"/>
                      <a:pt x="536" y="1536"/>
                      <a:pt x="536" y="1512"/>
                    </a:cubicBezTo>
                    <a:lnTo>
                      <a:pt x="536" y="1453"/>
                    </a:lnTo>
                    <a:cubicBezTo>
                      <a:pt x="727" y="1417"/>
                      <a:pt x="893" y="1298"/>
                      <a:pt x="893" y="1048"/>
                    </a:cubicBezTo>
                    <a:cubicBezTo>
                      <a:pt x="893" y="798"/>
                      <a:pt x="751" y="691"/>
                      <a:pt x="536" y="619"/>
                    </a:cubicBezTo>
                    <a:lnTo>
                      <a:pt x="536" y="286"/>
                    </a:lnTo>
                    <a:cubicBezTo>
                      <a:pt x="584" y="286"/>
                      <a:pt x="631" y="298"/>
                      <a:pt x="667" y="333"/>
                    </a:cubicBezTo>
                    <a:cubicBezTo>
                      <a:pt x="694" y="340"/>
                      <a:pt x="726" y="363"/>
                      <a:pt x="759" y="363"/>
                    </a:cubicBezTo>
                    <a:cubicBezTo>
                      <a:pt x="783" y="363"/>
                      <a:pt x="808" y="350"/>
                      <a:pt x="834" y="310"/>
                    </a:cubicBezTo>
                    <a:cubicBezTo>
                      <a:pt x="870" y="274"/>
                      <a:pt x="882" y="214"/>
                      <a:pt x="822" y="167"/>
                    </a:cubicBezTo>
                    <a:cubicBezTo>
                      <a:pt x="751" y="107"/>
                      <a:pt x="631" y="95"/>
                      <a:pt x="536" y="95"/>
                    </a:cubicBezTo>
                    <a:lnTo>
                      <a:pt x="536" y="48"/>
                    </a:lnTo>
                    <a:cubicBezTo>
                      <a:pt x="536" y="12"/>
                      <a:pt x="501" y="0"/>
                      <a:pt x="4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69"/>
              <p:cNvSpPr/>
              <p:nvPr/>
            </p:nvSpPr>
            <p:spPr>
              <a:xfrm>
                <a:off x="4188988" y="3398001"/>
                <a:ext cx="81510" cy="81510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1287" y="311"/>
                    </a:moveTo>
                    <a:cubicBezTo>
                      <a:pt x="1823" y="311"/>
                      <a:pt x="2251" y="739"/>
                      <a:pt x="2251" y="1275"/>
                    </a:cubicBezTo>
                    <a:cubicBezTo>
                      <a:pt x="2251" y="1811"/>
                      <a:pt x="1823" y="2251"/>
                      <a:pt x="1287" y="2251"/>
                    </a:cubicBezTo>
                    <a:cubicBezTo>
                      <a:pt x="751" y="2251"/>
                      <a:pt x="310" y="1811"/>
                      <a:pt x="310" y="1275"/>
                    </a:cubicBezTo>
                    <a:cubicBezTo>
                      <a:pt x="310" y="739"/>
                      <a:pt x="751" y="311"/>
                      <a:pt x="1287" y="311"/>
                    </a:cubicBezTo>
                    <a:close/>
                    <a:moveTo>
                      <a:pt x="1287" y="1"/>
                    </a:moveTo>
                    <a:cubicBezTo>
                      <a:pt x="572" y="1"/>
                      <a:pt x="1" y="584"/>
                      <a:pt x="1" y="1275"/>
                    </a:cubicBezTo>
                    <a:cubicBezTo>
                      <a:pt x="1" y="1989"/>
                      <a:pt x="584" y="2561"/>
                      <a:pt x="1287" y="2561"/>
                    </a:cubicBezTo>
                    <a:cubicBezTo>
                      <a:pt x="2001" y="2561"/>
                      <a:pt x="2561" y="1977"/>
                      <a:pt x="2561" y="1275"/>
                    </a:cubicBezTo>
                    <a:cubicBezTo>
                      <a:pt x="2561" y="584"/>
                      <a:pt x="2001" y="1"/>
                      <a:pt x="12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69"/>
              <p:cNvSpPr/>
              <p:nvPr/>
            </p:nvSpPr>
            <p:spPr>
              <a:xfrm>
                <a:off x="4090863" y="3380210"/>
                <a:ext cx="195930" cy="146311"/>
              </a:xfrm>
              <a:custGeom>
                <a:avLst/>
                <a:gdLst/>
                <a:ahLst/>
                <a:cxnLst/>
                <a:rect l="l" t="t" r="r" b="b"/>
                <a:pathLst>
                  <a:path w="6156" h="4597" extrusionOk="0">
                    <a:moveTo>
                      <a:pt x="1810" y="1834"/>
                    </a:moveTo>
                    <a:cubicBezTo>
                      <a:pt x="2131" y="1834"/>
                      <a:pt x="2429" y="2001"/>
                      <a:pt x="2608" y="2274"/>
                    </a:cubicBezTo>
                    <a:cubicBezTo>
                      <a:pt x="2643" y="2405"/>
                      <a:pt x="2703" y="2536"/>
                      <a:pt x="2762" y="2667"/>
                    </a:cubicBezTo>
                    <a:cubicBezTo>
                      <a:pt x="2762" y="2715"/>
                      <a:pt x="2774" y="2763"/>
                      <a:pt x="2774" y="2810"/>
                    </a:cubicBezTo>
                    <a:cubicBezTo>
                      <a:pt x="2774" y="3346"/>
                      <a:pt x="2346" y="3775"/>
                      <a:pt x="1810" y="3775"/>
                    </a:cubicBezTo>
                    <a:cubicBezTo>
                      <a:pt x="1274" y="3775"/>
                      <a:pt x="834" y="3346"/>
                      <a:pt x="834" y="2810"/>
                    </a:cubicBezTo>
                    <a:cubicBezTo>
                      <a:pt x="834" y="2274"/>
                      <a:pt x="1274" y="1834"/>
                      <a:pt x="1810" y="1834"/>
                    </a:cubicBezTo>
                    <a:close/>
                    <a:moveTo>
                      <a:pt x="1810" y="1322"/>
                    </a:moveTo>
                    <a:cubicBezTo>
                      <a:pt x="2084" y="1322"/>
                      <a:pt x="2346" y="1393"/>
                      <a:pt x="2584" y="1536"/>
                    </a:cubicBezTo>
                    <a:cubicBezTo>
                      <a:pt x="2560" y="1620"/>
                      <a:pt x="2560" y="1703"/>
                      <a:pt x="2548" y="1774"/>
                    </a:cubicBezTo>
                    <a:cubicBezTo>
                      <a:pt x="2346" y="1632"/>
                      <a:pt x="2072" y="1536"/>
                      <a:pt x="1810" y="1536"/>
                    </a:cubicBezTo>
                    <a:cubicBezTo>
                      <a:pt x="1096" y="1536"/>
                      <a:pt x="524" y="2120"/>
                      <a:pt x="524" y="2822"/>
                    </a:cubicBezTo>
                    <a:cubicBezTo>
                      <a:pt x="524" y="3537"/>
                      <a:pt x="1107" y="4096"/>
                      <a:pt x="1810" y="4096"/>
                    </a:cubicBezTo>
                    <a:cubicBezTo>
                      <a:pt x="2417" y="4096"/>
                      <a:pt x="2917" y="3668"/>
                      <a:pt x="3060" y="3108"/>
                    </a:cubicBezTo>
                    <a:cubicBezTo>
                      <a:pt x="3120" y="3167"/>
                      <a:pt x="3155" y="3203"/>
                      <a:pt x="3239" y="3263"/>
                    </a:cubicBezTo>
                    <a:cubicBezTo>
                      <a:pt x="3036" y="3882"/>
                      <a:pt x="2477" y="4299"/>
                      <a:pt x="1810" y="4299"/>
                    </a:cubicBezTo>
                    <a:cubicBezTo>
                      <a:pt x="988" y="4299"/>
                      <a:pt x="322" y="3620"/>
                      <a:pt x="322" y="2810"/>
                    </a:cubicBezTo>
                    <a:cubicBezTo>
                      <a:pt x="322" y="1989"/>
                      <a:pt x="988" y="1322"/>
                      <a:pt x="1810" y="1322"/>
                    </a:cubicBezTo>
                    <a:close/>
                    <a:moveTo>
                      <a:pt x="4382" y="0"/>
                    </a:moveTo>
                    <a:cubicBezTo>
                      <a:pt x="3608" y="0"/>
                      <a:pt x="2929" y="500"/>
                      <a:pt x="2679" y="1179"/>
                    </a:cubicBezTo>
                    <a:cubicBezTo>
                      <a:pt x="2417" y="1036"/>
                      <a:pt x="2131" y="953"/>
                      <a:pt x="1822" y="953"/>
                    </a:cubicBezTo>
                    <a:cubicBezTo>
                      <a:pt x="822" y="953"/>
                      <a:pt x="0" y="1774"/>
                      <a:pt x="0" y="2775"/>
                    </a:cubicBezTo>
                    <a:cubicBezTo>
                      <a:pt x="0" y="3775"/>
                      <a:pt x="822" y="4596"/>
                      <a:pt x="1822" y="4596"/>
                    </a:cubicBezTo>
                    <a:cubicBezTo>
                      <a:pt x="2596" y="4596"/>
                      <a:pt x="3262" y="4120"/>
                      <a:pt x="3512" y="3417"/>
                    </a:cubicBezTo>
                    <a:cubicBezTo>
                      <a:pt x="3763" y="3548"/>
                      <a:pt x="4060" y="3644"/>
                      <a:pt x="4382" y="3644"/>
                    </a:cubicBezTo>
                    <a:cubicBezTo>
                      <a:pt x="4798" y="3644"/>
                      <a:pt x="5191" y="3489"/>
                      <a:pt x="5513" y="3239"/>
                    </a:cubicBezTo>
                    <a:cubicBezTo>
                      <a:pt x="5822" y="2989"/>
                      <a:pt x="6049" y="2632"/>
                      <a:pt x="6132" y="2239"/>
                    </a:cubicBezTo>
                    <a:cubicBezTo>
                      <a:pt x="6156" y="2167"/>
                      <a:pt x="6096" y="2072"/>
                      <a:pt x="6013" y="2060"/>
                    </a:cubicBezTo>
                    <a:cubicBezTo>
                      <a:pt x="6004" y="2059"/>
                      <a:pt x="5996" y="2058"/>
                      <a:pt x="5987" y="2058"/>
                    </a:cubicBezTo>
                    <a:cubicBezTo>
                      <a:pt x="5911" y="2058"/>
                      <a:pt x="5833" y="2104"/>
                      <a:pt x="5822" y="2179"/>
                    </a:cubicBezTo>
                    <a:cubicBezTo>
                      <a:pt x="5656" y="2870"/>
                      <a:pt x="5060" y="3322"/>
                      <a:pt x="4370" y="3322"/>
                    </a:cubicBezTo>
                    <a:cubicBezTo>
                      <a:pt x="3834" y="3322"/>
                      <a:pt x="3334" y="3048"/>
                      <a:pt x="3072" y="2572"/>
                    </a:cubicBezTo>
                    <a:cubicBezTo>
                      <a:pt x="3036" y="2417"/>
                      <a:pt x="2977" y="2274"/>
                      <a:pt x="2905" y="2132"/>
                    </a:cubicBezTo>
                    <a:cubicBezTo>
                      <a:pt x="2715" y="1215"/>
                      <a:pt x="3429" y="334"/>
                      <a:pt x="4370" y="334"/>
                    </a:cubicBezTo>
                    <a:cubicBezTo>
                      <a:pt x="5060" y="334"/>
                      <a:pt x="5656" y="810"/>
                      <a:pt x="5822" y="1477"/>
                    </a:cubicBezTo>
                    <a:cubicBezTo>
                      <a:pt x="5832" y="1556"/>
                      <a:pt x="5899" y="1602"/>
                      <a:pt x="5969" y="1602"/>
                    </a:cubicBezTo>
                    <a:cubicBezTo>
                      <a:pt x="5984" y="1602"/>
                      <a:pt x="5998" y="1600"/>
                      <a:pt x="6013" y="1596"/>
                    </a:cubicBezTo>
                    <a:cubicBezTo>
                      <a:pt x="6108" y="1584"/>
                      <a:pt x="6144" y="1489"/>
                      <a:pt x="6132" y="1405"/>
                    </a:cubicBezTo>
                    <a:cubicBezTo>
                      <a:pt x="6049" y="1024"/>
                      <a:pt x="5822" y="667"/>
                      <a:pt x="5513" y="405"/>
                    </a:cubicBezTo>
                    <a:cubicBezTo>
                      <a:pt x="5191" y="155"/>
                      <a:pt x="4775" y="0"/>
                      <a:pt x="43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69"/>
              <p:cNvSpPr/>
              <p:nvPr/>
            </p:nvSpPr>
            <p:spPr>
              <a:xfrm>
                <a:off x="4215914" y="3415061"/>
                <a:ext cx="28072" cy="49301"/>
              </a:xfrm>
              <a:custGeom>
                <a:avLst/>
                <a:gdLst/>
                <a:ahLst/>
                <a:cxnLst/>
                <a:rect l="l" t="t" r="r" b="b"/>
                <a:pathLst>
                  <a:path w="882" h="1549" extrusionOk="0">
                    <a:moveTo>
                      <a:pt x="405" y="298"/>
                    </a:moveTo>
                    <a:lnTo>
                      <a:pt x="405" y="584"/>
                    </a:lnTo>
                    <a:cubicBezTo>
                      <a:pt x="286" y="537"/>
                      <a:pt x="262" y="501"/>
                      <a:pt x="262" y="429"/>
                    </a:cubicBezTo>
                    <a:cubicBezTo>
                      <a:pt x="262" y="358"/>
                      <a:pt x="334" y="310"/>
                      <a:pt x="405" y="298"/>
                    </a:cubicBezTo>
                    <a:close/>
                    <a:moveTo>
                      <a:pt x="512" y="882"/>
                    </a:moveTo>
                    <a:cubicBezTo>
                      <a:pt x="631" y="918"/>
                      <a:pt x="643" y="977"/>
                      <a:pt x="643" y="1060"/>
                    </a:cubicBezTo>
                    <a:cubicBezTo>
                      <a:pt x="643" y="1144"/>
                      <a:pt x="584" y="1191"/>
                      <a:pt x="512" y="1203"/>
                    </a:cubicBezTo>
                    <a:lnTo>
                      <a:pt x="512" y="882"/>
                    </a:lnTo>
                    <a:close/>
                    <a:moveTo>
                      <a:pt x="465" y="1"/>
                    </a:moveTo>
                    <a:cubicBezTo>
                      <a:pt x="441" y="1"/>
                      <a:pt x="405" y="13"/>
                      <a:pt x="405" y="48"/>
                    </a:cubicBezTo>
                    <a:lnTo>
                      <a:pt x="405" y="96"/>
                    </a:lnTo>
                    <a:cubicBezTo>
                      <a:pt x="179" y="132"/>
                      <a:pt x="48" y="251"/>
                      <a:pt x="48" y="477"/>
                    </a:cubicBezTo>
                    <a:cubicBezTo>
                      <a:pt x="48" y="715"/>
                      <a:pt x="226" y="787"/>
                      <a:pt x="405" y="846"/>
                    </a:cubicBezTo>
                    <a:lnTo>
                      <a:pt x="405" y="1215"/>
                    </a:lnTo>
                    <a:cubicBezTo>
                      <a:pt x="298" y="1203"/>
                      <a:pt x="262" y="1156"/>
                      <a:pt x="167" y="1096"/>
                    </a:cubicBezTo>
                    <a:cubicBezTo>
                      <a:pt x="150" y="1084"/>
                      <a:pt x="133" y="1079"/>
                      <a:pt x="117" y="1079"/>
                    </a:cubicBezTo>
                    <a:cubicBezTo>
                      <a:pt x="53" y="1079"/>
                      <a:pt x="0" y="1158"/>
                      <a:pt x="0" y="1215"/>
                    </a:cubicBezTo>
                    <a:cubicBezTo>
                      <a:pt x="0" y="1251"/>
                      <a:pt x="24" y="1275"/>
                      <a:pt x="36" y="1299"/>
                    </a:cubicBezTo>
                    <a:cubicBezTo>
                      <a:pt x="107" y="1394"/>
                      <a:pt x="274" y="1441"/>
                      <a:pt x="405" y="1441"/>
                    </a:cubicBezTo>
                    <a:lnTo>
                      <a:pt x="405" y="1501"/>
                    </a:lnTo>
                    <a:cubicBezTo>
                      <a:pt x="405" y="1537"/>
                      <a:pt x="441" y="1549"/>
                      <a:pt x="465" y="1549"/>
                    </a:cubicBezTo>
                    <a:cubicBezTo>
                      <a:pt x="500" y="1549"/>
                      <a:pt x="524" y="1525"/>
                      <a:pt x="524" y="1501"/>
                    </a:cubicBezTo>
                    <a:lnTo>
                      <a:pt x="524" y="1441"/>
                    </a:lnTo>
                    <a:cubicBezTo>
                      <a:pt x="715" y="1406"/>
                      <a:pt x="881" y="1299"/>
                      <a:pt x="881" y="1037"/>
                    </a:cubicBezTo>
                    <a:cubicBezTo>
                      <a:pt x="881" y="787"/>
                      <a:pt x="715" y="703"/>
                      <a:pt x="524" y="620"/>
                    </a:cubicBezTo>
                    <a:lnTo>
                      <a:pt x="524" y="298"/>
                    </a:lnTo>
                    <a:cubicBezTo>
                      <a:pt x="596" y="298"/>
                      <a:pt x="631" y="310"/>
                      <a:pt x="703" y="358"/>
                    </a:cubicBezTo>
                    <a:cubicBezTo>
                      <a:pt x="717" y="362"/>
                      <a:pt x="732" y="364"/>
                      <a:pt x="746" y="364"/>
                    </a:cubicBezTo>
                    <a:cubicBezTo>
                      <a:pt x="777" y="364"/>
                      <a:pt x="805" y="351"/>
                      <a:pt x="822" y="310"/>
                    </a:cubicBezTo>
                    <a:cubicBezTo>
                      <a:pt x="857" y="263"/>
                      <a:pt x="869" y="203"/>
                      <a:pt x="810" y="156"/>
                    </a:cubicBezTo>
                    <a:cubicBezTo>
                      <a:pt x="738" y="96"/>
                      <a:pt x="619" y="84"/>
                      <a:pt x="524" y="84"/>
                    </a:cubicBezTo>
                    <a:lnTo>
                      <a:pt x="524" y="48"/>
                    </a:lnTo>
                    <a:cubicBezTo>
                      <a:pt x="524" y="13"/>
                      <a:pt x="500" y="1"/>
                      <a:pt x="4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69"/>
              <p:cNvSpPr/>
              <p:nvPr/>
            </p:nvSpPr>
            <p:spPr>
              <a:xfrm>
                <a:off x="3988156" y="3495935"/>
                <a:ext cx="353954" cy="203155"/>
              </a:xfrm>
              <a:custGeom>
                <a:avLst/>
                <a:gdLst/>
                <a:ahLst/>
                <a:cxnLst/>
                <a:rect l="l" t="t" r="r" b="b"/>
                <a:pathLst>
                  <a:path w="11121" h="6383" extrusionOk="0">
                    <a:moveTo>
                      <a:pt x="3525" y="1884"/>
                    </a:moveTo>
                    <a:cubicBezTo>
                      <a:pt x="3540" y="1884"/>
                      <a:pt x="3561" y="1898"/>
                      <a:pt x="3561" y="1925"/>
                    </a:cubicBezTo>
                    <a:cubicBezTo>
                      <a:pt x="3632" y="2103"/>
                      <a:pt x="4632" y="4770"/>
                      <a:pt x="4680" y="4854"/>
                    </a:cubicBezTo>
                    <a:cubicBezTo>
                      <a:pt x="4692" y="4865"/>
                      <a:pt x="4680" y="4901"/>
                      <a:pt x="4644" y="4901"/>
                    </a:cubicBezTo>
                    <a:lnTo>
                      <a:pt x="3930" y="5163"/>
                    </a:lnTo>
                    <a:cubicBezTo>
                      <a:pt x="3882" y="5032"/>
                      <a:pt x="2870" y="2341"/>
                      <a:pt x="2799" y="2163"/>
                    </a:cubicBezTo>
                    <a:lnTo>
                      <a:pt x="3513" y="1889"/>
                    </a:lnTo>
                    <a:cubicBezTo>
                      <a:pt x="3516" y="1886"/>
                      <a:pt x="3520" y="1884"/>
                      <a:pt x="3525" y="1884"/>
                    </a:cubicBezTo>
                    <a:close/>
                    <a:moveTo>
                      <a:pt x="2501" y="2294"/>
                    </a:moveTo>
                    <a:lnTo>
                      <a:pt x="3632" y="5306"/>
                    </a:lnTo>
                    <a:cubicBezTo>
                      <a:pt x="3096" y="5496"/>
                      <a:pt x="1763" y="5997"/>
                      <a:pt x="1536" y="6092"/>
                    </a:cubicBezTo>
                    <a:cubicBezTo>
                      <a:pt x="1528" y="6095"/>
                      <a:pt x="1520" y="6096"/>
                      <a:pt x="1511" y="6096"/>
                    </a:cubicBezTo>
                    <a:cubicBezTo>
                      <a:pt x="1485" y="6096"/>
                      <a:pt x="1459" y="6081"/>
                      <a:pt x="1441" y="6044"/>
                    </a:cubicBezTo>
                    <a:lnTo>
                      <a:pt x="358" y="3175"/>
                    </a:lnTo>
                    <a:cubicBezTo>
                      <a:pt x="346" y="3139"/>
                      <a:pt x="358" y="3103"/>
                      <a:pt x="405" y="3080"/>
                    </a:cubicBezTo>
                    <a:cubicBezTo>
                      <a:pt x="1084" y="2829"/>
                      <a:pt x="2025" y="2472"/>
                      <a:pt x="2501" y="2294"/>
                    </a:cubicBezTo>
                    <a:close/>
                    <a:moveTo>
                      <a:pt x="10195" y="0"/>
                    </a:moveTo>
                    <a:cubicBezTo>
                      <a:pt x="9949" y="0"/>
                      <a:pt x="9714" y="126"/>
                      <a:pt x="9537" y="282"/>
                    </a:cubicBezTo>
                    <a:lnTo>
                      <a:pt x="7835" y="1698"/>
                    </a:lnTo>
                    <a:cubicBezTo>
                      <a:pt x="7740" y="1496"/>
                      <a:pt x="7537" y="1282"/>
                      <a:pt x="7144" y="1282"/>
                    </a:cubicBezTo>
                    <a:cubicBezTo>
                      <a:pt x="6745" y="1282"/>
                      <a:pt x="6434" y="1280"/>
                      <a:pt x="6185" y="1280"/>
                    </a:cubicBezTo>
                    <a:cubicBezTo>
                      <a:pt x="5437" y="1280"/>
                      <a:pt x="5254" y="1294"/>
                      <a:pt x="4977" y="1401"/>
                    </a:cubicBezTo>
                    <a:lnTo>
                      <a:pt x="3882" y="1853"/>
                    </a:lnTo>
                    <a:lnTo>
                      <a:pt x="3870" y="1806"/>
                    </a:lnTo>
                    <a:cubicBezTo>
                      <a:pt x="3814" y="1665"/>
                      <a:pt x="3669" y="1569"/>
                      <a:pt x="3523" y="1569"/>
                    </a:cubicBezTo>
                    <a:cubicBezTo>
                      <a:pt x="3484" y="1569"/>
                      <a:pt x="3444" y="1576"/>
                      <a:pt x="3406" y="1591"/>
                    </a:cubicBezTo>
                    <a:lnTo>
                      <a:pt x="2596" y="1913"/>
                    </a:lnTo>
                    <a:cubicBezTo>
                      <a:pt x="2239" y="2044"/>
                      <a:pt x="1084" y="2472"/>
                      <a:pt x="298" y="2770"/>
                    </a:cubicBezTo>
                    <a:cubicBezTo>
                      <a:pt x="108" y="2841"/>
                      <a:pt x="1" y="3068"/>
                      <a:pt x="72" y="3258"/>
                    </a:cubicBezTo>
                    <a:lnTo>
                      <a:pt x="1167" y="6139"/>
                    </a:lnTo>
                    <a:cubicBezTo>
                      <a:pt x="1222" y="6285"/>
                      <a:pt x="1368" y="6382"/>
                      <a:pt x="1518" y="6382"/>
                    </a:cubicBezTo>
                    <a:cubicBezTo>
                      <a:pt x="1564" y="6382"/>
                      <a:pt x="1611" y="6373"/>
                      <a:pt x="1656" y="6354"/>
                    </a:cubicBezTo>
                    <a:cubicBezTo>
                      <a:pt x="1906" y="6270"/>
                      <a:pt x="3549" y="5639"/>
                      <a:pt x="3894" y="5508"/>
                    </a:cubicBezTo>
                    <a:lnTo>
                      <a:pt x="4763" y="5175"/>
                    </a:lnTo>
                    <a:cubicBezTo>
                      <a:pt x="4942" y="5104"/>
                      <a:pt x="5049" y="4901"/>
                      <a:pt x="4965" y="4723"/>
                    </a:cubicBezTo>
                    <a:lnTo>
                      <a:pt x="4954" y="4675"/>
                    </a:lnTo>
                    <a:cubicBezTo>
                      <a:pt x="5525" y="4437"/>
                      <a:pt x="5537" y="4413"/>
                      <a:pt x="6120" y="4413"/>
                    </a:cubicBezTo>
                    <a:cubicBezTo>
                      <a:pt x="6204" y="4413"/>
                      <a:pt x="6275" y="4330"/>
                      <a:pt x="6275" y="4246"/>
                    </a:cubicBezTo>
                    <a:cubicBezTo>
                      <a:pt x="6275" y="4151"/>
                      <a:pt x="6204" y="4080"/>
                      <a:pt x="6120" y="4080"/>
                    </a:cubicBezTo>
                    <a:cubicBezTo>
                      <a:pt x="5477" y="4080"/>
                      <a:pt x="5418" y="4127"/>
                      <a:pt x="4834" y="4377"/>
                    </a:cubicBezTo>
                    <a:lnTo>
                      <a:pt x="3989" y="2127"/>
                    </a:lnTo>
                    <a:lnTo>
                      <a:pt x="5073" y="1686"/>
                    </a:lnTo>
                    <a:cubicBezTo>
                      <a:pt x="5294" y="1601"/>
                      <a:pt x="5460" y="1589"/>
                      <a:pt x="6106" y="1589"/>
                    </a:cubicBezTo>
                    <a:cubicBezTo>
                      <a:pt x="6364" y="1589"/>
                      <a:pt x="6699" y="1591"/>
                      <a:pt x="7144" y="1591"/>
                    </a:cubicBezTo>
                    <a:cubicBezTo>
                      <a:pt x="7323" y="1591"/>
                      <a:pt x="7442" y="1651"/>
                      <a:pt x="7513" y="1770"/>
                    </a:cubicBezTo>
                    <a:cubicBezTo>
                      <a:pt x="7573" y="1865"/>
                      <a:pt x="7573" y="1948"/>
                      <a:pt x="7585" y="1984"/>
                    </a:cubicBezTo>
                    <a:cubicBezTo>
                      <a:pt x="7585" y="2044"/>
                      <a:pt x="7549" y="2341"/>
                      <a:pt x="7263" y="2389"/>
                    </a:cubicBezTo>
                    <a:cubicBezTo>
                      <a:pt x="6835" y="2460"/>
                      <a:pt x="5882" y="2591"/>
                      <a:pt x="5882" y="2591"/>
                    </a:cubicBezTo>
                    <a:cubicBezTo>
                      <a:pt x="5787" y="2603"/>
                      <a:pt x="5727" y="2687"/>
                      <a:pt x="5739" y="2770"/>
                    </a:cubicBezTo>
                    <a:cubicBezTo>
                      <a:pt x="5763" y="2841"/>
                      <a:pt x="5823" y="2901"/>
                      <a:pt x="5906" y="2901"/>
                    </a:cubicBezTo>
                    <a:lnTo>
                      <a:pt x="5942" y="2901"/>
                    </a:lnTo>
                    <a:cubicBezTo>
                      <a:pt x="5954" y="2901"/>
                      <a:pt x="6894" y="2770"/>
                      <a:pt x="7335" y="2699"/>
                    </a:cubicBezTo>
                    <a:cubicBezTo>
                      <a:pt x="7740" y="2627"/>
                      <a:pt x="7882" y="2282"/>
                      <a:pt x="7918" y="2056"/>
                    </a:cubicBezTo>
                    <a:lnTo>
                      <a:pt x="9764" y="520"/>
                    </a:lnTo>
                    <a:cubicBezTo>
                      <a:pt x="9875" y="408"/>
                      <a:pt x="10028" y="311"/>
                      <a:pt x="10188" y="311"/>
                    </a:cubicBezTo>
                    <a:cubicBezTo>
                      <a:pt x="10285" y="311"/>
                      <a:pt x="10384" y="347"/>
                      <a:pt x="10478" y="436"/>
                    </a:cubicBezTo>
                    <a:cubicBezTo>
                      <a:pt x="10776" y="734"/>
                      <a:pt x="10502" y="1091"/>
                      <a:pt x="10430" y="1151"/>
                    </a:cubicBezTo>
                    <a:cubicBezTo>
                      <a:pt x="10359" y="1222"/>
                      <a:pt x="8097" y="3651"/>
                      <a:pt x="8097" y="3651"/>
                    </a:cubicBezTo>
                    <a:cubicBezTo>
                      <a:pt x="7763" y="4020"/>
                      <a:pt x="7323" y="4080"/>
                      <a:pt x="7144" y="4092"/>
                    </a:cubicBezTo>
                    <a:lnTo>
                      <a:pt x="6847" y="4092"/>
                    </a:lnTo>
                    <a:cubicBezTo>
                      <a:pt x="6751" y="4092"/>
                      <a:pt x="6680" y="4175"/>
                      <a:pt x="6680" y="4258"/>
                    </a:cubicBezTo>
                    <a:cubicBezTo>
                      <a:pt x="6680" y="4353"/>
                      <a:pt x="6751" y="4425"/>
                      <a:pt x="6847" y="4425"/>
                    </a:cubicBezTo>
                    <a:lnTo>
                      <a:pt x="7156" y="4425"/>
                    </a:lnTo>
                    <a:cubicBezTo>
                      <a:pt x="7382" y="4413"/>
                      <a:pt x="7918" y="4330"/>
                      <a:pt x="8335" y="3877"/>
                    </a:cubicBezTo>
                    <a:cubicBezTo>
                      <a:pt x="10669" y="1377"/>
                      <a:pt x="10669" y="1377"/>
                      <a:pt x="10669" y="1353"/>
                    </a:cubicBezTo>
                    <a:cubicBezTo>
                      <a:pt x="10883" y="1151"/>
                      <a:pt x="11121" y="627"/>
                      <a:pt x="10704" y="210"/>
                    </a:cubicBezTo>
                    <a:cubicBezTo>
                      <a:pt x="10539" y="60"/>
                      <a:pt x="10365" y="0"/>
                      <a:pt x="101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ABD2A9A-8790-4529-947F-5DF927F2C1FD}"/>
              </a:ext>
            </a:extLst>
          </p:cNvPr>
          <p:cNvGrpSpPr/>
          <p:nvPr/>
        </p:nvGrpSpPr>
        <p:grpSpPr>
          <a:xfrm>
            <a:off x="5697895" y="2681977"/>
            <a:ext cx="651000" cy="651000"/>
            <a:chOff x="6485816" y="2404415"/>
            <a:chExt cx="651000" cy="651000"/>
          </a:xfrm>
        </p:grpSpPr>
        <p:sp>
          <p:nvSpPr>
            <p:cNvPr id="889" name="Google Shape;889;p69"/>
            <p:cNvSpPr/>
            <p:nvPr/>
          </p:nvSpPr>
          <p:spPr>
            <a:xfrm>
              <a:off x="6485816" y="2404415"/>
              <a:ext cx="651000" cy="6510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917" name="Google Shape;917;p69"/>
            <p:cNvGrpSpPr/>
            <p:nvPr/>
          </p:nvGrpSpPr>
          <p:grpSpPr>
            <a:xfrm>
              <a:off x="6633548" y="2552596"/>
              <a:ext cx="352840" cy="354717"/>
              <a:chOff x="3095745" y="3805393"/>
              <a:chExt cx="352840" cy="354717"/>
            </a:xfrm>
          </p:grpSpPr>
          <p:sp>
            <p:nvSpPr>
              <p:cNvPr id="918" name="Google Shape;918;p69"/>
              <p:cNvSpPr/>
              <p:nvPr/>
            </p:nvSpPr>
            <p:spPr>
              <a:xfrm>
                <a:off x="3095745" y="3805393"/>
                <a:ext cx="272093" cy="271711"/>
              </a:xfrm>
              <a:custGeom>
                <a:avLst/>
                <a:gdLst/>
                <a:ahLst/>
                <a:cxnLst/>
                <a:rect l="l" t="t" r="r" b="b"/>
                <a:pathLst>
                  <a:path w="8549" h="8537" extrusionOk="0">
                    <a:moveTo>
                      <a:pt x="4025" y="0"/>
                    </a:moveTo>
                    <a:cubicBezTo>
                      <a:pt x="3763" y="0"/>
                      <a:pt x="3525" y="179"/>
                      <a:pt x="3489" y="441"/>
                    </a:cubicBezTo>
                    <a:lnTo>
                      <a:pt x="3322" y="1262"/>
                    </a:lnTo>
                    <a:cubicBezTo>
                      <a:pt x="3155" y="1322"/>
                      <a:pt x="2977" y="1381"/>
                      <a:pt x="2834" y="1465"/>
                    </a:cubicBezTo>
                    <a:lnTo>
                      <a:pt x="2132" y="1012"/>
                    </a:lnTo>
                    <a:cubicBezTo>
                      <a:pt x="2036" y="947"/>
                      <a:pt x="1929" y="915"/>
                      <a:pt x="1825" y="915"/>
                    </a:cubicBezTo>
                    <a:cubicBezTo>
                      <a:pt x="1683" y="915"/>
                      <a:pt x="1544" y="974"/>
                      <a:pt x="1441" y="1084"/>
                    </a:cubicBezTo>
                    <a:lnTo>
                      <a:pt x="1084" y="1441"/>
                    </a:lnTo>
                    <a:cubicBezTo>
                      <a:pt x="905" y="1619"/>
                      <a:pt x="881" y="1917"/>
                      <a:pt x="1012" y="2119"/>
                    </a:cubicBezTo>
                    <a:lnTo>
                      <a:pt x="1477" y="2822"/>
                    </a:lnTo>
                    <a:cubicBezTo>
                      <a:pt x="1381" y="2989"/>
                      <a:pt x="1322" y="3155"/>
                      <a:pt x="1262" y="3310"/>
                    </a:cubicBezTo>
                    <a:lnTo>
                      <a:pt x="453" y="3477"/>
                    </a:lnTo>
                    <a:cubicBezTo>
                      <a:pt x="191" y="3524"/>
                      <a:pt x="0" y="3763"/>
                      <a:pt x="0" y="4013"/>
                    </a:cubicBezTo>
                    <a:lnTo>
                      <a:pt x="0" y="4525"/>
                    </a:lnTo>
                    <a:cubicBezTo>
                      <a:pt x="0" y="4775"/>
                      <a:pt x="179" y="5013"/>
                      <a:pt x="453" y="5060"/>
                    </a:cubicBezTo>
                    <a:lnTo>
                      <a:pt x="1262" y="5215"/>
                    </a:lnTo>
                    <a:cubicBezTo>
                      <a:pt x="1322" y="5382"/>
                      <a:pt x="1381" y="5560"/>
                      <a:pt x="1477" y="5715"/>
                    </a:cubicBezTo>
                    <a:lnTo>
                      <a:pt x="1012" y="6406"/>
                    </a:lnTo>
                    <a:cubicBezTo>
                      <a:pt x="869" y="6632"/>
                      <a:pt x="893" y="6918"/>
                      <a:pt x="1084" y="7096"/>
                    </a:cubicBezTo>
                    <a:lnTo>
                      <a:pt x="1441" y="7453"/>
                    </a:lnTo>
                    <a:cubicBezTo>
                      <a:pt x="1544" y="7557"/>
                      <a:pt x="1687" y="7608"/>
                      <a:pt x="1830" y="7608"/>
                    </a:cubicBezTo>
                    <a:cubicBezTo>
                      <a:pt x="1935" y="7608"/>
                      <a:pt x="2041" y="7580"/>
                      <a:pt x="2132" y="7525"/>
                    </a:cubicBezTo>
                    <a:lnTo>
                      <a:pt x="2834" y="7061"/>
                    </a:lnTo>
                    <a:cubicBezTo>
                      <a:pt x="2989" y="7156"/>
                      <a:pt x="3155" y="7215"/>
                      <a:pt x="3322" y="7275"/>
                    </a:cubicBezTo>
                    <a:lnTo>
                      <a:pt x="3489" y="8096"/>
                    </a:lnTo>
                    <a:cubicBezTo>
                      <a:pt x="3525" y="8346"/>
                      <a:pt x="3763" y="8537"/>
                      <a:pt x="4025" y="8537"/>
                    </a:cubicBezTo>
                    <a:lnTo>
                      <a:pt x="4525" y="8537"/>
                    </a:lnTo>
                    <a:cubicBezTo>
                      <a:pt x="4775" y="8537"/>
                      <a:pt x="5013" y="8358"/>
                      <a:pt x="5060" y="8096"/>
                    </a:cubicBezTo>
                    <a:lnTo>
                      <a:pt x="5227" y="7275"/>
                    </a:lnTo>
                    <a:cubicBezTo>
                      <a:pt x="5358" y="7227"/>
                      <a:pt x="5489" y="7180"/>
                      <a:pt x="5632" y="7120"/>
                    </a:cubicBezTo>
                    <a:cubicBezTo>
                      <a:pt x="5692" y="7084"/>
                      <a:pt x="5727" y="6977"/>
                      <a:pt x="5692" y="6894"/>
                    </a:cubicBezTo>
                    <a:cubicBezTo>
                      <a:pt x="5655" y="6821"/>
                      <a:pt x="5584" y="6790"/>
                      <a:pt x="5515" y="6790"/>
                    </a:cubicBezTo>
                    <a:cubicBezTo>
                      <a:pt x="5494" y="6790"/>
                      <a:pt x="5473" y="6793"/>
                      <a:pt x="5453" y="6799"/>
                    </a:cubicBezTo>
                    <a:cubicBezTo>
                      <a:pt x="5299" y="6870"/>
                      <a:pt x="5156" y="6918"/>
                      <a:pt x="5001" y="6965"/>
                    </a:cubicBezTo>
                    <a:cubicBezTo>
                      <a:pt x="4941" y="6977"/>
                      <a:pt x="4882" y="7037"/>
                      <a:pt x="4882" y="7096"/>
                    </a:cubicBezTo>
                    <a:lnTo>
                      <a:pt x="4703" y="8025"/>
                    </a:lnTo>
                    <a:cubicBezTo>
                      <a:pt x="4691" y="8108"/>
                      <a:pt x="4596" y="8180"/>
                      <a:pt x="4513" y="8180"/>
                    </a:cubicBezTo>
                    <a:lnTo>
                      <a:pt x="4001" y="8180"/>
                    </a:lnTo>
                    <a:cubicBezTo>
                      <a:pt x="3917" y="8180"/>
                      <a:pt x="3822" y="8120"/>
                      <a:pt x="3810" y="8025"/>
                    </a:cubicBezTo>
                    <a:lnTo>
                      <a:pt x="3632" y="7096"/>
                    </a:lnTo>
                    <a:cubicBezTo>
                      <a:pt x="3620" y="7037"/>
                      <a:pt x="3572" y="6977"/>
                      <a:pt x="3513" y="6965"/>
                    </a:cubicBezTo>
                    <a:cubicBezTo>
                      <a:pt x="3310" y="6906"/>
                      <a:pt x="3096" y="6811"/>
                      <a:pt x="2905" y="6703"/>
                    </a:cubicBezTo>
                    <a:cubicBezTo>
                      <a:pt x="2876" y="6691"/>
                      <a:pt x="2843" y="6686"/>
                      <a:pt x="2812" y="6686"/>
                    </a:cubicBezTo>
                    <a:cubicBezTo>
                      <a:pt x="2780" y="6686"/>
                      <a:pt x="2751" y="6691"/>
                      <a:pt x="2727" y="6703"/>
                    </a:cubicBezTo>
                    <a:lnTo>
                      <a:pt x="1941" y="7227"/>
                    </a:lnTo>
                    <a:cubicBezTo>
                      <a:pt x="1904" y="7249"/>
                      <a:pt x="1864" y="7260"/>
                      <a:pt x="1824" y="7260"/>
                    </a:cubicBezTo>
                    <a:cubicBezTo>
                      <a:pt x="1774" y="7260"/>
                      <a:pt x="1725" y="7243"/>
                      <a:pt x="1679" y="7203"/>
                    </a:cubicBezTo>
                    <a:lnTo>
                      <a:pt x="1322" y="6846"/>
                    </a:lnTo>
                    <a:cubicBezTo>
                      <a:pt x="1262" y="6787"/>
                      <a:pt x="1250" y="6680"/>
                      <a:pt x="1298" y="6584"/>
                    </a:cubicBezTo>
                    <a:lnTo>
                      <a:pt x="1822" y="5799"/>
                    </a:lnTo>
                    <a:cubicBezTo>
                      <a:pt x="1846" y="5739"/>
                      <a:pt x="1858" y="5679"/>
                      <a:pt x="1822" y="5620"/>
                    </a:cubicBezTo>
                    <a:cubicBezTo>
                      <a:pt x="1715" y="5429"/>
                      <a:pt x="1620" y="5215"/>
                      <a:pt x="1560" y="5013"/>
                    </a:cubicBezTo>
                    <a:cubicBezTo>
                      <a:pt x="1548" y="4953"/>
                      <a:pt x="1489" y="4894"/>
                      <a:pt x="1429" y="4894"/>
                    </a:cubicBezTo>
                    <a:lnTo>
                      <a:pt x="512" y="4715"/>
                    </a:lnTo>
                    <a:cubicBezTo>
                      <a:pt x="417" y="4703"/>
                      <a:pt x="346" y="4608"/>
                      <a:pt x="346" y="4525"/>
                    </a:cubicBezTo>
                    <a:lnTo>
                      <a:pt x="346" y="4013"/>
                    </a:lnTo>
                    <a:cubicBezTo>
                      <a:pt x="346" y="3929"/>
                      <a:pt x="405" y="3834"/>
                      <a:pt x="512" y="3822"/>
                    </a:cubicBezTo>
                    <a:lnTo>
                      <a:pt x="1429" y="3643"/>
                    </a:lnTo>
                    <a:cubicBezTo>
                      <a:pt x="1489" y="3632"/>
                      <a:pt x="1548" y="3584"/>
                      <a:pt x="1560" y="3524"/>
                    </a:cubicBezTo>
                    <a:cubicBezTo>
                      <a:pt x="1620" y="3322"/>
                      <a:pt x="1715" y="3108"/>
                      <a:pt x="1822" y="2917"/>
                    </a:cubicBezTo>
                    <a:cubicBezTo>
                      <a:pt x="1846" y="2858"/>
                      <a:pt x="1846" y="2786"/>
                      <a:pt x="1822" y="2739"/>
                    </a:cubicBezTo>
                    <a:lnTo>
                      <a:pt x="1298" y="1941"/>
                    </a:lnTo>
                    <a:cubicBezTo>
                      <a:pt x="1250" y="1869"/>
                      <a:pt x="1250" y="1762"/>
                      <a:pt x="1322" y="1691"/>
                    </a:cubicBezTo>
                    <a:lnTo>
                      <a:pt x="1679" y="1334"/>
                    </a:lnTo>
                    <a:cubicBezTo>
                      <a:pt x="1714" y="1299"/>
                      <a:pt x="1765" y="1280"/>
                      <a:pt x="1820" y="1280"/>
                    </a:cubicBezTo>
                    <a:cubicBezTo>
                      <a:pt x="1859" y="1280"/>
                      <a:pt x="1901" y="1290"/>
                      <a:pt x="1941" y="1310"/>
                    </a:cubicBezTo>
                    <a:lnTo>
                      <a:pt x="2727" y="1822"/>
                    </a:lnTo>
                    <a:cubicBezTo>
                      <a:pt x="2759" y="1841"/>
                      <a:pt x="2791" y="1853"/>
                      <a:pt x="2822" y="1853"/>
                    </a:cubicBezTo>
                    <a:cubicBezTo>
                      <a:pt x="2850" y="1853"/>
                      <a:pt x="2878" y="1844"/>
                      <a:pt x="2905" y="1822"/>
                    </a:cubicBezTo>
                    <a:cubicBezTo>
                      <a:pt x="3096" y="1727"/>
                      <a:pt x="3310" y="1631"/>
                      <a:pt x="3513" y="1572"/>
                    </a:cubicBezTo>
                    <a:cubicBezTo>
                      <a:pt x="3572" y="1560"/>
                      <a:pt x="3632" y="1500"/>
                      <a:pt x="3632" y="1441"/>
                    </a:cubicBezTo>
                    <a:lnTo>
                      <a:pt x="3810" y="512"/>
                    </a:lnTo>
                    <a:cubicBezTo>
                      <a:pt x="3822" y="429"/>
                      <a:pt x="3917" y="357"/>
                      <a:pt x="4001" y="357"/>
                    </a:cubicBezTo>
                    <a:lnTo>
                      <a:pt x="4513" y="357"/>
                    </a:lnTo>
                    <a:cubicBezTo>
                      <a:pt x="4596" y="357"/>
                      <a:pt x="4691" y="417"/>
                      <a:pt x="4703" y="512"/>
                    </a:cubicBezTo>
                    <a:lnTo>
                      <a:pt x="4882" y="1441"/>
                    </a:lnTo>
                    <a:cubicBezTo>
                      <a:pt x="4894" y="1500"/>
                      <a:pt x="4941" y="1560"/>
                      <a:pt x="5001" y="1572"/>
                    </a:cubicBezTo>
                    <a:cubicBezTo>
                      <a:pt x="5215" y="1631"/>
                      <a:pt x="5418" y="1727"/>
                      <a:pt x="5608" y="1822"/>
                    </a:cubicBezTo>
                    <a:cubicBezTo>
                      <a:pt x="5638" y="1840"/>
                      <a:pt x="5674" y="1849"/>
                      <a:pt x="5706" y="1849"/>
                    </a:cubicBezTo>
                    <a:cubicBezTo>
                      <a:pt x="5739" y="1849"/>
                      <a:pt x="5769" y="1840"/>
                      <a:pt x="5787" y="1822"/>
                    </a:cubicBezTo>
                    <a:lnTo>
                      <a:pt x="6584" y="1310"/>
                    </a:lnTo>
                    <a:cubicBezTo>
                      <a:pt x="6617" y="1288"/>
                      <a:pt x="6656" y="1277"/>
                      <a:pt x="6696" y="1277"/>
                    </a:cubicBezTo>
                    <a:cubicBezTo>
                      <a:pt x="6745" y="1277"/>
                      <a:pt x="6795" y="1294"/>
                      <a:pt x="6835" y="1334"/>
                    </a:cubicBezTo>
                    <a:lnTo>
                      <a:pt x="7192" y="1691"/>
                    </a:lnTo>
                    <a:cubicBezTo>
                      <a:pt x="7251" y="1750"/>
                      <a:pt x="7263" y="1858"/>
                      <a:pt x="7216" y="1941"/>
                    </a:cubicBezTo>
                    <a:lnTo>
                      <a:pt x="6704" y="2739"/>
                    </a:lnTo>
                    <a:cubicBezTo>
                      <a:pt x="6668" y="2798"/>
                      <a:pt x="6656" y="2858"/>
                      <a:pt x="6704" y="2917"/>
                    </a:cubicBezTo>
                    <a:cubicBezTo>
                      <a:pt x="6799" y="3108"/>
                      <a:pt x="6894" y="3322"/>
                      <a:pt x="6954" y="3524"/>
                    </a:cubicBezTo>
                    <a:cubicBezTo>
                      <a:pt x="6965" y="3584"/>
                      <a:pt x="7025" y="3643"/>
                      <a:pt x="7085" y="3643"/>
                    </a:cubicBezTo>
                    <a:lnTo>
                      <a:pt x="8013" y="3822"/>
                    </a:lnTo>
                    <a:cubicBezTo>
                      <a:pt x="8097" y="3834"/>
                      <a:pt x="8168" y="3929"/>
                      <a:pt x="8168" y="4013"/>
                    </a:cubicBezTo>
                    <a:lnTo>
                      <a:pt x="8168" y="4525"/>
                    </a:lnTo>
                    <a:cubicBezTo>
                      <a:pt x="8168" y="4608"/>
                      <a:pt x="8108" y="4703"/>
                      <a:pt x="8013" y="4715"/>
                    </a:cubicBezTo>
                    <a:lnTo>
                      <a:pt x="7085" y="4894"/>
                    </a:lnTo>
                    <a:cubicBezTo>
                      <a:pt x="7025" y="4906"/>
                      <a:pt x="6965" y="4953"/>
                      <a:pt x="6954" y="5013"/>
                    </a:cubicBezTo>
                    <a:cubicBezTo>
                      <a:pt x="6906" y="5156"/>
                      <a:pt x="6846" y="5322"/>
                      <a:pt x="6787" y="5477"/>
                    </a:cubicBezTo>
                    <a:cubicBezTo>
                      <a:pt x="6739" y="5560"/>
                      <a:pt x="6787" y="5668"/>
                      <a:pt x="6882" y="5715"/>
                    </a:cubicBezTo>
                    <a:cubicBezTo>
                      <a:pt x="6903" y="5724"/>
                      <a:pt x="6926" y="5729"/>
                      <a:pt x="6949" y="5729"/>
                    </a:cubicBezTo>
                    <a:cubicBezTo>
                      <a:pt x="7016" y="5729"/>
                      <a:pt x="7085" y="5691"/>
                      <a:pt x="7120" y="5620"/>
                    </a:cubicBezTo>
                    <a:cubicBezTo>
                      <a:pt x="7180" y="5489"/>
                      <a:pt x="7239" y="5358"/>
                      <a:pt x="7275" y="5215"/>
                    </a:cubicBezTo>
                    <a:lnTo>
                      <a:pt x="8097" y="5060"/>
                    </a:lnTo>
                    <a:cubicBezTo>
                      <a:pt x="8347" y="5013"/>
                      <a:pt x="8549" y="4775"/>
                      <a:pt x="8549" y="4525"/>
                    </a:cubicBezTo>
                    <a:lnTo>
                      <a:pt x="8549" y="4013"/>
                    </a:lnTo>
                    <a:cubicBezTo>
                      <a:pt x="8549" y="3763"/>
                      <a:pt x="8370" y="3524"/>
                      <a:pt x="8097" y="3477"/>
                    </a:cubicBezTo>
                    <a:lnTo>
                      <a:pt x="7275" y="3310"/>
                    </a:lnTo>
                    <a:cubicBezTo>
                      <a:pt x="7216" y="3155"/>
                      <a:pt x="7156" y="2977"/>
                      <a:pt x="7073" y="2822"/>
                    </a:cubicBezTo>
                    <a:lnTo>
                      <a:pt x="7537" y="2119"/>
                    </a:lnTo>
                    <a:cubicBezTo>
                      <a:pt x="7680" y="1905"/>
                      <a:pt x="7656" y="1619"/>
                      <a:pt x="7454" y="1441"/>
                    </a:cubicBezTo>
                    <a:lnTo>
                      <a:pt x="7096" y="1084"/>
                    </a:lnTo>
                    <a:cubicBezTo>
                      <a:pt x="6992" y="980"/>
                      <a:pt x="6848" y="924"/>
                      <a:pt x="6705" y="924"/>
                    </a:cubicBezTo>
                    <a:cubicBezTo>
                      <a:pt x="6603" y="924"/>
                      <a:pt x="6502" y="953"/>
                      <a:pt x="6418" y="1012"/>
                    </a:cubicBezTo>
                    <a:lnTo>
                      <a:pt x="5715" y="1465"/>
                    </a:lnTo>
                    <a:cubicBezTo>
                      <a:pt x="5549" y="1381"/>
                      <a:pt x="5394" y="1322"/>
                      <a:pt x="5227" y="1262"/>
                    </a:cubicBezTo>
                    <a:lnTo>
                      <a:pt x="5060" y="441"/>
                    </a:lnTo>
                    <a:cubicBezTo>
                      <a:pt x="5013" y="191"/>
                      <a:pt x="4775" y="0"/>
                      <a:pt x="45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69"/>
              <p:cNvSpPr/>
              <p:nvPr/>
            </p:nvSpPr>
            <p:spPr>
              <a:xfrm>
                <a:off x="3184798" y="3878883"/>
                <a:ext cx="109550" cy="94018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2954" extrusionOk="0">
                    <a:moveTo>
                      <a:pt x="1465" y="1"/>
                    </a:moveTo>
                    <a:cubicBezTo>
                      <a:pt x="941" y="1"/>
                      <a:pt x="453" y="191"/>
                      <a:pt x="72" y="561"/>
                    </a:cubicBezTo>
                    <a:cubicBezTo>
                      <a:pt x="0" y="632"/>
                      <a:pt x="0" y="739"/>
                      <a:pt x="72" y="811"/>
                    </a:cubicBezTo>
                    <a:cubicBezTo>
                      <a:pt x="113" y="852"/>
                      <a:pt x="158" y="873"/>
                      <a:pt x="203" y="873"/>
                    </a:cubicBezTo>
                    <a:cubicBezTo>
                      <a:pt x="247" y="873"/>
                      <a:pt x="292" y="852"/>
                      <a:pt x="334" y="811"/>
                    </a:cubicBezTo>
                    <a:cubicBezTo>
                      <a:pt x="631" y="513"/>
                      <a:pt x="1024" y="358"/>
                      <a:pt x="1465" y="358"/>
                    </a:cubicBezTo>
                    <a:cubicBezTo>
                      <a:pt x="2358" y="358"/>
                      <a:pt x="3084" y="1084"/>
                      <a:pt x="3084" y="1977"/>
                    </a:cubicBezTo>
                    <a:cubicBezTo>
                      <a:pt x="3084" y="2227"/>
                      <a:pt x="3024" y="2477"/>
                      <a:pt x="2905" y="2716"/>
                    </a:cubicBezTo>
                    <a:cubicBezTo>
                      <a:pt x="2846" y="2799"/>
                      <a:pt x="2894" y="2894"/>
                      <a:pt x="2977" y="2942"/>
                    </a:cubicBezTo>
                    <a:cubicBezTo>
                      <a:pt x="3013" y="2954"/>
                      <a:pt x="3036" y="2954"/>
                      <a:pt x="3048" y="2954"/>
                    </a:cubicBezTo>
                    <a:cubicBezTo>
                      <a:pt x="3108" y="2954"/>
                      <a:pt x="3167" y="2930"/>
                      <a:pt x="3215" y="2870"/>
                    </a:cubicBezTo>
                    <a:cubicBezTo>
                      <a:pt x="3370" y="2585"/>
                      <a:pt x="3441" y="2287"/>
                      <a:pt x="3441" y="1977"/>
                    </a:cubicBezTo>
                    <a:cubicBezTo>
                      <a:pt x="3441" y="894"/>
                      <a:pt x="2560" y="1"/>
                      <a:pt x="14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69"/>
              <p:cNvSpPr/>
              <p:nvPr/>
            </p:nvSpPr>
            <p:spPr>
              <a:xfrm>
                <a:off x="3168120" y="3917331"/>
                <a:ext cx="102707" cy="87016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734" extrusionOk="0">
                    <a:moveTo>
                      <a:pt x="277" y="0"/>
                    </a:moveTo>
                    <a:cubicBezTo>
                      <a:pt x="203" y="0"/>
                      <a:pt x="136" y="38"/>
                      <a:pt x="108" y="115"/>
                    </a:cubicBezTo>
                    <a:cubicBezTo>
                      <a:pt x="36" y="317"/>
                      <a:pt x="0" y="531"/>
                      <a:pt x="0" y="758"/>
                    </a:cubicBezTo>
                    <a:cubicBezTo>
                      <a:pt x="0" y="1841"/>
                      <a:pt x="881" y="2734"/>
                      <a:pt x="1977" y="2734"/>
                    </a:cubicBezTo>
                    <a:cubicBezTo>
                      <a:pt x="2394" y="2734"/>
                      <a:pt x="2798" y="2603"/>
                      <a:pt x="3144" y="2365"/>
                    </a:cubicBezTo>
                    <a:cubicBezTo>
                      <a:pt x="3215" y="2305"/>
                      <a:pt x="3227" y="2198"/>
                      <a:pt x="3191" y="2127"/>
                    </a:cubicBezTo>
                    <a:cubicBezTo>
                      <a:pt x="3162" y="2075"/>
                      <a:pt x="3106" y="2051"/>
                      <a:pt x="3050" y="2051"/>
                    </a:cubicBezTo>
                    <a:cubicBezTo>
                      <a:pt x="3015" y="2051"/>
                      <a:pt x="2981" y="2061"/>
                      <a:pt x="2953" y="2079"/>
                    </a:cubicBezTo>
                    <a:cubicBezTo>
                      <a:pt x="2667" y="2282"/>
                      <a:pt x="2334" y="2389"/>
                      <a:pt x="2001" y="2389"/>
                    </a:cubicBezTo>
                    <a:cubicBezTo>
                      <a:pt x="1108" y="2389"/>
                      <a:pt x="370" y="1662"/>
                      <a:pt x="370" y="769"/>
                    </a:cubicBezTo>
                    <a:cubicBezTo>
                      <a:pt x="370" y="591"/>
                      <a:pt x="405" y="412"/>
                      <a:pt x="465" y="246"/>
                    </a:cubicBezTo>
                    <a:cubicBezTo>
                      <a:pt x="465" y="138"/>
                      <a:pt x="417" y="43"/>
                      <a:pt x="334" y="7"/>
                    </a:cubicBezTo>
                    <a:cubicBezTo>
                      <a:pt x="315" y="3"/>
                      <a:pt x="296" y="0"/>
                      <a:pt x="2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69"/>
              <p:cNvSpPr/>
              <p:nvPr/>
            </p:nvSpPr>
            <p:spPr>
              <a:xfrm>
                <a:off x="3264749" y="3976275"/>
                <a:ext cx="183836" cy="183836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5776" extrusionOk="0">
                    <a:moveTo>
                      <a:pt x="2739" y="1"/>
                    </a:moveTo>
                    <a:cubicBezTo>
                      <a:pt x="2548" y="1"/>
                      <a:pt x="2370" y="156"/>
                      <a:pt x="2322" y="346"/>
                    </a:cubicBezTo>
                    <a:lnTo>
                      <a:pt x="2215" y="846"/>
                    </a:lnTo>
                    <a:cubicBezTo>
                      <a:pt x="2132" y="882"/>
                      <a:pt x="2036" y="930"/>
                      <a:pt x="1953" y="953"/>
                    </a:cubicBezTo>
                    <a:lnTo>
                      <a:pt x="1525" y="668"/>
                    </a:lnTo>
                    <a:cubicBezTo>
                      <a:pt x="1454" y="627"/>
                      <a:pt x="1372" y="606"/>
                      <a:pt x="1291" y="606"/>
                    </a:cubicBezTo>
                    <a:cubicBezTo>
                      <a:pt x="1181" y="606"/>
                      <a:pt x="1071" y="645"/>
                      <a:pt x="989" y="727"/>
                    </a:cubicBezTo>
                    <a:lnTo>
                      <a:pt x="751" y="965"/>
                    </a:lnTo>
                    <a:cubicBezTo>
                      <a:pt x="620" y="1108"/>
                      <a:pt x="584" y="1322"/>
                      <a:pt x="691" y="1501"/>
                    </a:cubicBezTo>
                    <a:lnTo>
                      <a:pt x="977" y="1942"/>
                    </a:lnTo>
                    <a:cubicBezTo>
                      <a:pt x="917" y="2061"/>
                      <a:pt x="870" y="2180"/>
                      <a:pt x="822" y="2311"/>
                    </a:cubicBezTo>
                    <a:cubicBezTo>
                      <a:pt x="786" y="2394"/>
                      <a:pt x="858" y="2501"/>
                      <a:pt x="941" y="2537"/>
                    </a:cubicBezTo>
                    <a:cubicBezTo>
                      <a:pt x="954" y="2541"/>
                      <a:pt x="967" y="2542"/>
                      <a:pt x="980" y="2542"/>
                    </a:cubicBezTo>
                    <a:cubicBezTo>
                      <a:pt x="1055" y="2542"/>
                      <a:pt x="1137" y="2489"/>
                      <a:pt x="1167" y="2418"/>
                    </a:cubicBezTo>
                    <a:cubicBezTo>
                      <a:pt x="1203" y="2275"/>
                      <a:pt x="1251" y="2144"/>
                      <a:pt x="1322" y="2025"/>
                    </a:cubicBezTo>
                    <a:cubicBezTo>
                      <a:pt x="1358" y="1965"/>
                      <a:pt x="1358" y="1894"/>
                      <a:pt x="1322" y="1846"/>
                    </a:cubicBezTo>
                    <a:lnTo>
                      <a:pt x="989" y="1322"/>
                    </a:lnTo>
                    <a:cubicBezTo>
                      <a:pt x="977" y="1299"/>
                      <a:pt x="977" y="1263"/>
                      <a:pt x="1001" y="1239"/>
                    </a:cubicBezTo>
                    <a:lnTo>
                      <a:pt x="1239" y="1001"/>
                    </a:lnTo>
                    <a:cubicBezTo>
                      <a:pt x="1258" y="981"/>
                      <a:pt x="1274" y="973"/>
                      <a:pt x="1291" y="973"/>
                    </a:cubicBezTo>
                    <a:cubicBezTo>
                      <a:pt x="1304" y="973"/>
                      <a:pt x="1318" y="978"/>
                      <a:pt x="1334" y="989"/>
                    </a:cubicBezTo>
                    <a:lnTo>
                      <a:pt x="1846" y="1322"/>
                    </a:lnTo>
                    <a:cubicBezTo>
                      <a:pt x="1878" y="1342"/>
                      <a:pt x="1910" y="1354"/>
                      <a:pt x="1942" y="1354"/>
                    </a:cubicBezTo>
                    <a:cubicBezTo>
                      <a:pt x="1969" y="1354"/>
                      <a:pt x="1997" y="1345"/>
                      <a:pt x="2025" y="1322"/>
                    </a:cubicBezTo>
                    <a:cubicBezTo>
                      <a:pt x="2144" y="1251"/>
                      <a:pt x="2287" y="1203"/>
                      <a:pt x="2417" y="1156"/>
                    </a:cubicBezTo>
                    <a:cubicBezTo>
                      <a:pt x="2477" y="1144"/>
                      <a:pt x="2537" y="1084"/>
                      <a:pt x="2537" y="1025"/>
                    </a:cubicBezTo>
                    <a:lnTo>
                      <a:pt x="2656" y="418"/>
                    </a:lnTo>
                    <a:cubicBezTo>
                      <a:pt x="2656" y="382"/>
                      <a:pt x="2679" y="358"/>
                      <a:pt x="2727" y="358"/>
                    </a:cubicBezTo>
                    <a:lnTo>
                      <a:pt x="3060" y="358"/>
                    </a:lnTo>
                    <a:cubicBezTo>
                      <a:pt x="3084" y="358"/>
                      <a:pt x="3120" y="394"/>
                      <a:pt x="3132" y="418"/>
                    </a:cubicBezTo>
                    <a:lnTo>
                      <a:pt x="3251" y="1025"/>
                    </a:lnTo>
                    <a:cubicBezTo>
                      <a:pt x="3263" y="1084"/>
                      <a:pt x="3310" y="1144"/>
                      <a:pt x="3370" y="1156"/>
                    </a:cubicBezTo>
                    <a:cubicBezTo>
                      <a:pt x="3501" y="1203"/>
                      <a:pt x="3632" y="1251"/>
                      <a:pt x="3751" y="1322"/>
                    </a:cubicBezTo>
                    <a:cubicBezTo>
                      <a:pt x="3781" y="1340"/>
                      <a:pt x="3816" y="1349"/>
                      <a:pt x="3849" y="1349"/>
                    </a:cubicBezTo>
                    <a:cubicBezTo>
                      <a:pt x="3882" y="1349"/>
                      <a:pt x="3912" y="1340"/>
                      <a:pt x="3930" y="1322"/>
                    </a:cubicBezTo>
                    <a:lnTo>
                      <a:pt x="4453" y="989"/>
                    </a:lnTo>
                    <a:cubicBezTo>
                      <a:pt x="4469" y="978"/>
                      <a:pt x="4483" y="973"/>
                      <a:pt x="4497" y="973"/>
                    </a:cubicBezTo>
                    <a:cubicBezTo>
                      <a:pt x="4513" y="973"/>
                      <a:pt x="4529" y="981"/>
                      <a:pt x="4549" y="1001"/>
                    </a:cubicBezTo>
                    <a:lnTo>
                      <a:pt x="4787" y="1239"/>
                    </a:lnTo>
                    <a:cubicBezTo>
                      <a:pt x="4811" y="1263"/>
                      <a:pt x="4811" y="1299"/>
                      <a:pt x="4799" y="1322"/>
                    </a:cubicBezTo>
                    <a:lnTo>
                      <a:pt x="4453" y="1846"/>
                    </a:lnTo>
                    <a:cubicBezTo>
                      <a:pt x="4430" y="1906"/>
                      <a:pt x="4406" y="1965"/>
                      <a:pt x="4453" y="2025"/>
                    </a:cubicBezTo>
                    <a:cubicBezTo>
                      <a:pt x="4525" y="2144"/>
                      <a:pt x="4573" y="2275"/>
                      <a:pt x="4620" y="2418"/>
                    </a:cubicBezTo>
                    <a:cubicBezTo>
                      <a:pt x="4632" y="2477"/>
                      <a:pt x="4692" y="2537"/>
                      <a:pt x="4751" y="2537"/>
                    </a:cubicBezTo>
                    <a:lnTo>
                      <a:pt x="5358" y="2656"/>
                    </a:lnTo>
                    <a:cubicBezTo>
                      <a:pt x="5394" y="2656"/>
                      <a:pt x="5418" y="2680"/>
                      <a:pt x="5418" y="2727"/>
                    </a:cubicBezTo>
                    <a:lnTo>
                      <a:pt x="5418" y="3049"/>
                    </a:lnTo>
                    <a:cubicBezTo>
                      <a:pt x="5418" y="3085"/>
                      <a:pt x="5394" y="3108"/>
                      <a:pt x="5358" y="3132"/>
                    </a:cubicBezTo>
                    <a:lnTo>
                      <a:pt x="4751" y="3251"/>
                    </a:lnTo>
                    <a:cubicBezTo>
                      <a:pt x="4692" y="3263"/>
                      <a:pt x="4632" y="3311"/>
                      <a:pt x="4620" y="3370"/>
                    </a:cubicBezTo>
                    <a:cubicBezTo>
                      <a:pt x="4573" y="3501"/>
                      <a:pt x="4525" y="3632"/>
                      <a:pt x="4453" y="3751"/>
                    </a:cubicBezTo>
                    <a:cubicBezTo>
                      <a:pt x="4430" y="3811"/>
                      <a:pt x="4430" y="3882"/>
                      <a:pt x="4453" y="3930"/>
                    </a:cubicBezTo>
                    <a:lnTo>
                      <a:pt x="4799" y="4454"/>
                    </a:lnTo>
                    <a:cubicBezTo>
                      <a:pt x="4811" y="4478"/>
                      <a:pt x="4811" y="4513"/>
                      <a:pt x="4787" y="4537"/>
                    </a:cubicBezTo>
                    <a:lnTo>
                      <a:pt x="4549" y="4775"/>
                    </a:lnTo>
                    <a:cubicBezTo>
                      <a:pt x="4526" y="4798"/>
                      <a:pt x="4508" y="4806"/>
                      <a:pt x="4489" y="4806"/>
                    </a:cubicBezTo>
                    <a:cubicBezTo>
                      <a:pt x="4478" y="4806"/>
                      <a:pt x="4467" y="4803"/>
                      <a:pt x="4453" y="4799"/>
                    </a:cubicBezTo>
                    <a:lnTo>
                      <a:pt x="3930" y="4454"/>
                    </a:lnTo>
                    <a:cubicBezTo>
                      <a:pt x="3898" y="4435"/>
                      <a:pt x="3866" y="4422"/>
                      <a:pt x="3834" y="4422"/>
                    </a:cubicBezTo>
                    <a:cubicBezTo>
                      <a:pt x="3806" y="4422"/>
                      <a:pt x="3779" y="4432"/>
                      <a:pt x="3751" y="4454"/>
                    </a:cubicBezTo>
                    <a:cubicBezTo>
                      <a:pt x="3632" y="4525"/>
                      <a:pt x="3501" y="4573"/>
                      <a:pt x="3370" y="4621"/>
                    </a:cubicBezTo>
                    <a:cubicBezTo>
                      <a:pt x="3310" y="4632"/>
                      <a:pt x="3251" y="4692"/>
                      <a:pt x="3251" y="4751"/>
                    </a:cubicBezTo>
                    <a:lnTo>
                      <a:pt x="3132" y="5359"/>
                    </a:lnTo>
                    <a:cubicBezTo>
                      <a:pt x="3132" y="5394"/>
                      <a:pt x="3096" y="5418"/>
                      <a:pt x="3060" y="5418"/>
                    </a:cubicBezTo>
                    <a:lnTo>
                      <a:pt x="2727" y="5418"/>
                    </a:lnTo>
                    <a:cubicBezTo>
                      <a:pt x="2703" y="5418"/>
                      <a:pt x="2668" y="5394"/>
                      <a:pt x="2656" y="5359"/>
                    </a:cubicBezTo>
                    <a:lnTo>
                      <a:pt x="2537" y="4751"/>
                    </a:lnTo>
                    <a:cubicBezTo>
                      <a:pt x="2525" y="4692"/>
                      <a:pt x="2477" y="4632"/>
                      <a:pt x="2417" y="4621"/>
                    </a:cubicBezTo>
                    <a:cubicBezTo>
                      <a:pt x="2287" y="4573"/>
                      <a:pt x="2144" y="4525"/>
                      <a:pt x="2025" y="4454"/>
                    </a:cubicBezTo>
                    <a:cubicBezTo>
                      <a:pt x="1995" y="4436"/>
                      <a:pt x="1962" y="4427"/>
                      <a:pt x="1931" y="4427"/>
                    </a:cubicBezTo>
                    <a:cubicBezTo>
                      <a:pt x="1900" y="4427"/>
                      <a:pt x="1870" y="4436"/>
                      <a:pt x="1846" y="4454"/>
                    </a:cubicBezTo>
                    <a:lnTo>
                      <a:pt x="1334" y="4799"/>
                    </a:lnTo>
                    <a:cubicBezTo>
                      <a:pt x="1321" y="4803"/>
                      <a:pt x="1309" y="4806"/>
                      <a:pt x="1298" y="4806"/>
                    </a:cubicBezTo>
                    <a:cubicBezTo>
                      <a:pt x="1279" y="4806"/>
                      <a:pt x="1261" y="4798"/>
                      <a:pt x="1239" y="4775"/>
                    </a:cubicBezTo>
                    <a:lnTo>
                      <a:pt x="1001" y="4537"/>
                    </a:lnTo>
                    <a:cubicBezTo>
                      <a:pt x="977" y="4513"/>
                      <a:pt x="977" y="4478"/>
                      <a:pt x="989" y="4454"/>
                    </a:cubicBezTo>
                    <a:lnTo>
                      <a:pt x="1322" y="3930"/>
                    </a:lnTo>
                    <a:cubicBezTo>
                      <a:pt x="1358" y="3870"/>
                      <a:pt x="1370" y="3811"/>
                      <a:pt x="1322" y="3751"/>
                    </a:cubicBezTo>
                    <a:cubicBezTo>
                      <a:pt x="1251" y="3632"/>
                      <a:pt x="1215" y="3501"/>
                      <a:pt x="1167" y="3370"/>
                    </a:cubicBezTo>
                    <a:cubicBezTo>
                      <a:pt x="1144" y="3311"/>
                      <a:pt x="1084" y="3251"/>
                      <a:pt x="1024" y="3251"/>
                    </a:cubicBezTo>
                    <a:lnTo>
                      <a:pt x="417" y="3132"/>
                    </a:lnTo>
                    <a:cubicBezTo>
                      <a:pt x="393" y="3132"/>
                      <a:pt x="358" y="3097"/>
                      <a:pt x="358" y="3049"/>
                    </a:cubicBezTo>
                    <a:lnTo>
                      <a:pt x="358" y="2727"/>
                    </a:lnTo>
                    <a:cubicBezTo>
                      <a:pt x="358" y="2692"/>
                      <a:pt x="393" y="2668"/>
                      <a:pt x="417" y="2656"/>
                    </a:cubicBezTo>
                    <a:lnTo>
                      <a:pt x="465" y="2632"/>
                    </a:lnTo>
                    <a:cubicBezTo>
                      <a:pt x="548" y="2620"/>
                      <a:pt x="632" y="2525"/>
                      <a:pt x="596" y="2430"/>
                    </a:cubicBezTo>
                    <a:cubicBezTo>
                      <a:pt x="586" y="2352"/>
                      <a:pt x="520" y="2289"/>
                      <a:pt x="444" y="2289"/>
                    </a:cubicBezTo>
                    <a:cubicBezTo>
                      <a:pt x="428" y="2289"/>
                      <a:pt x="410" y="2292"/>
                      <a:pt x="393" y="2299"/>
                    </a:cubicBezTo>
                    <a:lnTo>
                      <a:pt x="346" y="2311"/>
                    </a:lnTo>
                    <a:cubicBezTo>
                      <a:pt x="155" y="2358"/>
                      <a:pt x="1" y="2513"/>
                      <a:pt x="1" y="2727"/>
                    </a:cubicBezTo>
                    <a:lnTo>
                      <a:pt x="1" y="3049"/>
                    </a:lnTo>
                    <a:cubicBezTo>
                      <a:pt x="1" y="3251"/>
                      <a:pt x="155" y="3430"/>
                      <a:pt x="346" y="3466"/>
                    </a:cubicBezTo>
                    <a:lnTo>
                      <a:pt x="846" y="3573"/>
                    </a:lnTo>
                    <a:cubicBezTo>
                      <a:pt x="882" y="3668"/>
                      <a:pt x="929" y="3751"/>
                      <a:pt x="953" y="3847"/>
                    </a:cubicBezTo>
                    <a:lnTo>
                      <a:pt x="679" y="4275"/>
                    </a:lnTo>
                    <a:cubicBezTo>
                      <a:pt x="572" y="4442"/>
                      <a:pt x="584" y="4656"/>
                      <a:pt x="727" y="4811"/>
                    </a:cubicBezTo>
                    <a:lnTo>
                      <a:pt x="977" y="5049"/>
                    </a:lnTo>
                    <a:cubicBezTo>
                      <a:pt x="1055" y="5127"/>
                      <a:pt x="1163" y="5172"/>
                      <a:pt x="1278" y="5172"/>
                    </a:cubicBezTo>
                    <a:cubicBezTo>
                      <a:pt x="1356" y="5172"/>
                      <a:pt x="1436" y="5152"/>
                      <a:pt x="1513" y="5109"/>
                    </a:cubicBezTo>
                    <a:lnTo>
                      <a:pt x="1941" y="4823"/>
                    </a:lnTo>
                    <a:cubicBezTo>
                      <a:pt x="2025" y="4871"/>
                      <a:pt x="2120" y="4894"/>
                      <a:pt x="2203" y="4930"/>
                    </a:cubicBezTo>
                    <a:lnTo>
                      <a:pt x="2310" y="5430"/>
                    </a:lnTo>
                    <a:cubicBezTo>
                      <a:pt x="2358" y="5633"/>
                      <a:pt x="2513" y="5775"/>
                      <a:pt x="2727" y="5775"/>
                    </a:cubicBezTo>
                    <a:lnTo>
                      <a:pt x="3060" y="5775"/>
                    </a:lnTo>
                    <a:cubicBezTo>
                      <a:pt x="3251" y="5775"/>
                      <a:pt x="3430" y="5633"/>
                      <a:pt x="3465" y="5430"/>
                    </a:cubicBezTo>
                    <a:lnTo>
                      <a:pt x="3572" y="4930"/>
                    </a:lnTo>
                    <a:cubicBezTo>
                      <a:pt x="3668" y="4894"/>
                      <a:pt x="3751" y="4859"/>
                      <a:pt x="3846" y="4823"/>
                    </a:cubicBezTo>
                    <a:lnTo>
                      <a:pt x="4275" y="5109"/>
                    </a:lnTo>
                    <a:cubicBezTo>
                      <a:pt x="4344" y="5153"/>
                      <a:pt x="4422" y="5175"/>
                      <a:pt x="4500" y="5175"/>
                    </a:cubicBezTo>
                    <a:cubicBezTo>
                      <a:pt x="4610" y="5175"/>
                      <a:pt x="4720" y="5132"/>
                      <a:pt x="4811" y="5049"/>
                    </a:cubicBezTo>
                    <a:lnTo>
                      <a:pt x="5049" y="4811"/>
                    </a:lnTo>
                    <a:cubicBezTo>
                      <a:pt x="5180" y="4680"/>
                      <a:pt x="5215" y="4454"/>
                      <a:pt x="5108" y="4275"/>
                    </a:cubicBezTo>
                    <a:lnTo>
                      <a:pt x="4823" y="3847"/>
                    </a:lnTo>
                    <a:cubicBezTo>
                      <a:pt x="4870" y="3751"/>
                      <a:pt x="4894" y="3668"/>
                      <a:pt x="4930" y="3573"/>
                    </a:cubicBezTo>
                    <a:lnTo>
                      <a:pt x="5442" y="3466"/>
                    </a:lnTo>
                    <a:cubicBezTo>
                      <a:pt x="5632" y="3430"/>
                      <a:pt x="5775" y="3263"/>
                      <a:pt x="5775" y="3049"/>
                    </a:cubicBezTo>
                    <a:lnTo>
                      <a:pt x="5775" y="2727"/>
                    </a:lnTo>
                    <a:cubicBezTo>
                      <a:pt x="5775" y="2513"/>
                      <a:pt x="5644" y="2358"/>
                      <a:pt x="5454" y="2311"/>
                    </a:cubicBezTo>
                    <a:lnTo>
                      <a:pt x="4942" y="2204"/>
                    </a:lnTo>
                    <a:cubicBezTo>
                      <a:pt x="4918" y="2120"/>
                      <a:pt x="4870" y="2025"/>
                      <a:pt x="4846" y="1942"/>
                    </a:cubicBezTo>
                    <a:lnTo>
                      <a:pt x="5120" y="1501"/>
                    </a:lnTo>
                    <a:cubicBezTo>
                      <a:pt x="5227" y="1346"/>
                      <a:pt x="5215" y="1120"/>
                      <a:pt x="5061" y="965"/>
                    </a:cubicBezTo>
                    <a:lnTo>
                      <a:pt x="4823" y="727"/>
                    </a:lnTo>
                    <a:cubicBezTo>
                      <a:pt x="4745" y="650"/>
                      <a:pt x="4634" y="610"/>
                      <a:pt x="4520" y="610"/>
                    </a:cubicBezTo>
                    <a:cubicBezTo>
                      <a:pt x="4441" y="610"/>
                      <a:pt x="4360" y="629"/>
                      <a:pt x="4287" y="668"/>
                    </a:cubicBezTo>
                    <a:lnTo>
                      <a:pt x="3858" y="953"/>
                    </a:lnTo>
                    <a:cubicBezTo>
                      <a:pt x="3763" y="906"/>
                      <a:pt x="3680" y="882"/>
                      <a:pt x="3596" y="846"/>
                    </a:cubicBezTo>
                    <a:lnTo>
                      <a:pt x="3489" y="346"/>
                    </a:lnTo>
                    <a:cubicBezTo>
                      <a:pt x="3441" y="156"/>
                      <a:pt x="3275" y="1"/>
                      <a:pt x="30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69"/>
              <p:cNvSpPr/>
              <p:nvPr/>
            </p:nvSpPr>
            <p:spPr>
              <a:xfrm>
                <a:off x="3326526" y="4036907"/>
                <a:ext cx="62541" cy="62573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966" extrusionOk="0">
                    <a:moveTo>
                      <a:pt x="977" y="1"/>
                    </a:moveTo>
                    <a:cubicBezTo>
                      <a:pt x="441" y="1"/>
                      <a:pt x="0" y="453"/>
                      <a:pt x="0" y="989"/>
                    </a:cubicBezTo>
                    <a:cubicBezTo>
                      <a:pt x="0" y="1525"/>
                      <a:pt x="441" y="1965"/>
                      <a:pt x="977" y="1965"/>
                    </a:cubicBezTo>
                    <a:cubicBezTo>
                      <a:pt x="1203" y="1965"/>
                      <a:pt x="1417" y="1894"/>
                      <a:pt x="1572" y="1763"/>
                    </a:cubicBezTo>
                    <a:cubicBezTo>
                      <a:pt x="1655" y="1703"/>
                      <a:pt x="1667" y="1596"/>
                      <a:pt x="1608" y="1501"/>
                    </a:cubicBezTo>
                    <a:cubicBezTo>
                      <a:pt x="1574" y="1461"/>
                      <a:pt x="1525" y="1439"/>
                      <a:pt x="1473" y="1439"/>
                    </a:cubicBezTo>
                    <a:cubicBezTo>
                      <a:pt x="1434" y="1439"/>
                      <a:pt x="1394" y="1452"/>
                      <a:pt x="1358" y="1477"/>
                    </a:cubicBezTo>
                    <a:cubicBezTo>
                      <a:pt x="1250" y="1561"/>
                      <a:pt x="1119" y="1608"/>
                      <a:pt x="965" y="1608"/>
                    </a:cubicBezTo>
                    <a:cubicBezTo>
                      <a:pt x="619" y="1608"/>
                      <a:pt x="346" y="1322"/>
                      <a:pt x="346" y="977"/>
                    </a:cubicBezTo>
                    <a:cubicBezTo>
                      <a:pt x="346" y="644"/>
                      <a:pt x="619" y="358"/>
                      <a:pt x="977" y="358"/>
                    </a:cubicBezTo>
                    <a:cubicBezTo>
                      <a:pt x="1322" y="358"/>
                      <a:pt x="1608" y="644"/>
                      <a:pt x="1608" y="989"/>
                    </a:cubicBezTo>
                    <a:cubicBezTo>
                      <a:pt x="1608" y="1084"/>
                      <a:pt x="1679" y="1168"/>
                      <a:pt x="1786" y="1168"/>
                    </a:cubicBezTo>
                    <a:cubicBezTo>
                      <a:pt x="1893" y="1168"/>
                      <a:pt x="1965" y="1084"/>
                      <a:pt x="1965" y="989"/>
                    </a:cubicBezTo>
                    <a:cubicBezTo>
                      <a:pt x="1965" y="453"/>
                      <a:pt x="1512" y="1"/>
                      <a:pt x="9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69"/>
              <p:cNvSpPr/>
              <p:nvPr/>
            </p:nvSpPr>
            <p:spPr>
              <a:xfrm>
                <a:off x="3196542" y="3907687"/>
                <a:ext cx="68238" cy="6823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44" extrusionOk="0">
                    <a:moveTo>
                      <a:pt x="1072" y="358"/>
                    </a:moveTo>
                    <a:cubicBezTo>
                      <a:pt x="1477" y="358"/>
                      <a:pt x="1786" y="680"/>
                      <a:pt x="1786" y="1072"/>
                    </a:cubicBezTo>
                    <a:cubicBezTo>
                      <a:pt x="1786" y="1477"/>
                      <a:pt x="1465" y="1787"/>
                      <a:pt x="1072" y="1787"/>
                    </a:cubicBezTo>
                    <a:cubicBezTo>
                      <a:pt x="691" y="1787"/>
                      <a:pt x="358" y="1453"/>
                      <a:pt x="358" y="1072"/>
                    </a:cubicBezTo>
                    <a:cubicBezTo>
                      <a:pt x="358" y="668"/>
                      <a:pt x="691" y="358"/>
                      <a:pt x="1072" y="358"/>
                    </a:cubicBezTo>
                    <a:close/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44"/>
                      <a:pt x="1072" y="2144"/>
                    </a:cubicBezTo>
                    <a:cubicBezTo>
                      <a:pt x="1667" y="2144"/>
                      <a:pt x="2144" y="1656"/>
                      <a:pt x="2144" y="1072"/>
                    </a:cubicBezTo>
                    <a:cubicBezTo>
                      <a:pt x="2144" y="477"/>
                      <a:pt x="1667" y="1"/>
                      <a:pt x="10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924" name="Google Shape;924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8928" y="3828198"/>
            <a:ext cx="1887293" cy="196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5831" y="4070860"/>
            <a:ext cx="704744" cy="7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306464">
            <a:off x="7393500" y="3178251"/>
            <a:ext cx="1887576" cy="170202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889;p69">
            <a:extLst>
              <a:ext uri="{FF2B5EF4-FFF2-40B4-BE49-F238E27FC236}">
                <a16:creationId xmlns:a16="http://schemas.microsoft.com/office/drawing/2014/main" id="{1A28E7AF-B541-4CCB-868A-37ADD8CA4C23}"/>
              </a:ext>
            </a:extLst>
          </p:cNvPr>
          <p:cNvSpPr/>
          <p:nvPr/>
        </p:nvSpPr>
        <p:spPr>
          <a:xfrm>
            <a:off x="7510664" y="2646744"/>
            <a:ext cx="651000" cy="6510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" name="Google Shape;899;p69">
            <a:extLst>
              <a:ext uri="{FF2B5EF4-FFF2-40B4-BE49-F238E27FC236}">
                <a16:creationId xmlns:a16="http://schemas.microsoft.com/office/drawing/2014/main" id="{CE9A4DF9-797B-4CC5-96DB-4E9F5623B79A}"/>
              </a:ext>
            </a:extLst>
          </p:cNvPr>
          <p:cNvSpPr txBox="1">
            <a:spLocks/>
          </p:cNvSpPr>
          <p:nvPr/>
        </p:nvSpPr>
        <p:spPr>
          <a:xfrm>
            <a:off x="6944448" y="1851859"/>
            <a:ext cx="1806807" cy="59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●"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○"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■"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●"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○"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■"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●"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○"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■"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9pPr>
          </a:lstStyle>
          <a:p>
            <a:pPr marL="0" indent="0" algn="ctr">
              <a:spcAft>
                <a:spcPts val="1200"/>
              </a:spcAft>
              <a:buFont typeface="Cardo"/>
              <a:buNone/>
            </a:pPr>
            <a:r>
              <a:rPr lang="pt-BR" sz="1400" dirty="0"/>
              <a:t>Aprimoramento genético de sementes e animais</a:t>
            </a:r>
          </a:p>
        </p:txBody>
      </p:sp>
      <p:sp>
        <p:nvSpPr>
          <p:cNvPr id="61" name="Google Shape;900;p69">
            <a:extLst>
              <a:ext uri="{FF2B5EF4-FFF2-40B4-BE49-F238E27FC236}">
                <a16:creationId xmlns:a16="http://schemas.microsoft.com/office/drawing/2014/main" id="{184839D4-7A92-4222-B10E-A7F7C27B2D1F}"/>
              </a:ext>
            </a:extLst>
          </p:cNvPr>
          <p:cNvSpPr txBox="1">
            <a:spLocks/>
          </p:cNvSpPr>
          <p:nvPr/>
        </p:nvSpPr>
        <p:spPr>
          <a:xfrm>
            <a:off x="6943099" y="1565814"/>
            <a:ext cx="1728300" cy="307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●"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○"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■"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●"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○"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■"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●"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○"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■"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9pPr>
          </a:lstStyle>
          <a:p>
            <a:pPr marL="0" indent="0" algn="ctr">
              <a:spcAft>
                <a:spcPts val="1200"/>
              </a:spcAft>
              <a:buFont typeface="Cardo"/>
              <a:buNone/>
            </a:pPr>
            <a:r>
              <a:rPr lang="pt-BR" sz="1900" dirty="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GENÉTICA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8009866-7600-44D2-9A4F-B238AE4829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744133">
            <a:off x="7708904" y="2670498"/>
            <a:ext cx="266326" cy="59106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ack and Gold Pitch Deck by Slidesgo">
  <a:themeElements>
    <a:clrScheme name="Simple Light">
      <a:dk1>
        <a:srgbClr val="000000"/>
      </a:dk1>
      <a:lt1>
        <a:srgbClr val="E9C78C"/>
      </a:lt1>
      <a:dk2>
        <a:srgbClr val="FAECD3"/>
      </a:dk2>
      <a:lt2>
        <a:srgbClr val="FFFFFF"/>
      </a:lt2>
      <a:accent1>
        <a:srgbClr val="E2E2E2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976</TotalTime>
  <Words>393</Words>
  <Application>Microsoft Office PowerPoint</Application>
  <PresentationFormat>Apresentação na tela (16:9)</PresentationFormat>
  <Paragraphs>53</Paragraphs>
  <Slides>10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Cardo</vt:lpstr>
      <vt:lpstr>Josefin Sans</vt:lpstr>
      <vt:lpstr>Teko</vt:lpstr>
      <vt:lpstr>Black and Gold Pitch Deck by Slidesgo</vt:lpstr>
      <vt:lpstr>Apresentação do PowerPoint</vt:lpstr>
      <vt:lpstr>NOSSO TIME</vt:lpstr>
      <vt:lpstr>PROBLEMA  X SOLUÇÃO</vt:lpstr>
      <vt:lpstr>PROBLEMA</vt:lpstr>
      <vt:lpstr>VISÃO GERAL DO AGRONEGOCIO </vt:lpstr>
      <vt:lpstr>Apresentação do PowerPoint</vt:lpstr>
      <vt:lpstr>SWOT ANALYSIS</vt:lpstr>
      <vt:lpstr>MODELO DE NEGOCIO</vt:lpstr>
      <vt:lpstr>MODELO DE NEGOCIO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GOLD PITCH DECK</dc:title>
  <cp:lastModifiedBy>Rogério Silva</cp:lastModifiedBy>
  <cp:revision>14</cp:revision>
  <dcterms:modified xsi:type="dcterms:W3CDTF">2022-04-30T01:11:58Z</dcterms:modified>
</cp:coreProperties>
</file>